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58" r:id="rId5"/>
    <p:sldId id="257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74DD-2E4F-42D8-B352-BFEABA96E8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21C-D70D-4F4E-8128-E3CF982B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74DD-2E4F-42D8-B352-BFEABA96E8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21C-D70D-4F4E-8128-E3CF982B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7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74DD-2E4F-42D8-B352-BFEABA96E8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21C-D70D-4F4E-8128-E3CF982B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74DD-2E4F-42D8-B352-BFEABA96E8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21C-D70D-4F4E-8128-E3CF982B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1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74DD-2E4F-42D8-B352-BFEABA96E8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21C-D70D-4F4E-8128-E3CF982B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74DD-2E4F-42D8-B352-BFEABA96E8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21C-D70D-4F4E-8128-E3CF982B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74DD-2E4F-42D8-B352-BFEABA96E8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21C-D70D-4F4E-8128-E3CF982B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7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74DD-2E4F-42D8-B352-BFEABA96E8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21C-D70D-4F4E-8128-E3CF982B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74DD-2E4F-42D8-B352-BFEABA96E8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21C-D70D-4F4E-8128-E3CF982B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74DD-2E4F-42D8-B352-BFEABA96E8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21C-D70D-4F4E-8128-E3CF982B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4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74DD-2E4F-42D8-B352-BFEABA96E8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8021C-D70D-4F4E-8128-E3CF982B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774DD-2E4F-42D8-B352-BFEABA96E812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021C-D70D-4F4E-8128-E3CF982B1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ibrary.thinkquest.org/TQ0312848/Media/13colonies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42"/>
            <a:ext cx="3886200" cy="676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gef.org/wp-content/uploads/2013/04/Concord_Bridge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91587"/>
            <a:ext cx="6252411" cy="415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3352800" y="914400"/>
            <a:ext cx="533400" cy="4572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91000" y="974558"/>
            <a:ext cx="472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Shot heard ‘round the world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8831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ckdec.org/images/mecklenburg_decla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511748" cy="56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eology.com/state-map/maps/north-carolina-county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5705"/>
            <a:ext cx="5029200" cy="188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32" y="0"/>
            <a:ext cx="43313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 smtClean="0"/>
              <a:t>NC is not listening to the King</a:t>
            </a:r>
          </a:p>
          <a:p>
            <a:endParaRPr lang="en-US" sz="28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800" b="1" dirty="0" smtClean="0"/>
              <a:t>NC is making it’s own laws!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1894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NC </a:t>
            </a:r>
            <a:r>
              <a:rPr lang="en-US" sz="5400" b="1" dirty="0" err="1" smtClean="0"/>
              <a:t>Torries</a:t>
            </a:r>
            <a:r>
              <a:rPr lang="en-US" sz="5400" b="1" dirty="0" smtClean="0"/>
              <a:t> (British Loyalists)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021" y="1729134"/>
            <a:ext cx="434227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Former Regulators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Scots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Quakers (anti-war)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Slaves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/>
              <a:t>Cherokee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4098" name="Picture 2" descr="http://i684.photobucket.com/albums/vv209/Bham_Greaser/Brants_Vols/Galloglass/loyalist-highlander-moorescree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94" y="2514600"/>
            <a:ext cx="280650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edcoat.me.uk/images/LoyalistMilt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62" y="2449629"/>
            <a:ext cx="2971800" cy="44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4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xtimeline.com/__UserPic_Large/89804/evt110111200700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17892"/>
            <a:ext cx="5791200" cy="396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auntedamericatours.com/battlefields/moores/image/figu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32"/>
            <a:ext cx="4762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upload.wikimedia.org/wikipedia/commons/a/a7/NCMooresCreek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86201"/>
            <a:ext cx="3375119" cy="28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2500" y="68759"/>
            <a:ext cx="42082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Battle of Moore’s Creek Bridge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2743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1/18/Halifax_Resolves_plaque_-_North_Carolina_State_Capitol_-_DSC05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73" y="-8021"/>
            <a:ext cx="5084127" cy="677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eology.com/state-map/maps/north-carolina-county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6604"/>
            <a:ext cx="4249587" cy="159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nthepastlane.com/wp-content/uploads/2013/07/Declaration-of-Inde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9235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ushistory.org/declaration/images/trumbull-larg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4" y="2881048"/>
            <a:ext cx="3567199" cy="22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75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clarendonmurals.com/sfmuralcu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150" y="2286000"/>
            <a:ext cx="6322850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onsoleclassix.com/info_img/Guerilla_War_NES_Screen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1" y="136357"/>
            <a:ext cx="3937190" cy="344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ages.comicbookresources.com/previews/imagecomics/guerillas/Cover_150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124200"/>
            <a:ext cx="2359025" cy="36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36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istory.org/history/teaching/enewsletter/volume6/images/sept/blarenberghe_surrender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5719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xenophongroup.com/mcjoynt/yrk-cm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26"/>
            <a:ext cx="4695825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xenophongroup.com/mcjoynt/yorktse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0"/>
            <a:ext cx="4432132" cy="390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521" y="5354053"/>
            <a:ext cx="3842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smtClean="0"/>
              <a:t>Yorktown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6857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earner.org/interactives/historymap/images/par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210372"/>
            <a:ext cx="5924550" cy="664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buzzle.com/img/articleImages/509154-1426-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3" y="210372"/>
            <a:ext cx="275272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olitical map of Europ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6" r="35059" b="9839"/>
          <a:stretch/>
        </p:blipFill>
        <p:spPr bwMode="auto">
          <a:xfrm>
            <a:off x="224422" y="3352800"/>
            <a:ext cx="2791326" cy="332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36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NC Torries (British Loyalists)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net15</dc:creator>
  <cp:lastModifiedBy>Nate Greening</cp:lastModifiedBy>
  <cp:revision>4</cp:revision>
  <dcterms:created xsi:type="dcterms:W3CDTF">2013-10-16T10:53:29Z</dcterms:created>
  <dcterms:modified xsi:type="dcterms:W3CDTF">2013-10-16T12:33:50Z</dcterms:modified>
</cp:coreProperties>
</file>