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9F45-D0B7-4920-9565-489FBF57FF14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A345-F9B9-48CA-9FD4-454CD63A4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935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9F45-D0B7-4920-9565-489FBF57FF14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A345-F9B9-48CA-9FD4-454CD63A4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47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9F45-D0B7-4920-9565-489FBF57FF14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A345-F9B9-48CA-9FD4-454CD63A4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65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9F45-D0B7-4920-9565-489FBF57FF14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A345-F9B9-48CA-9FD4-454CD63A4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723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9F45-D0B7-4920-9565-489FBF57FF14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A345-F9B9-48CA-9FD4-454CD63A4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8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9F45-D0B7-4920-9565-489FBF57FF14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A345-F9B9-48CA-9FD4-454CD63A4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352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9F45-D0B7-4920-9565-489FBF57FF14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A345-F9B9-48CA-9FD4-454CD63A4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31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9F45-D0B7-4920-9565-489FBF57FF14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A345-F9B9-48CA-9FD4-454CD63A4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889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9F45-D0B7-4920-9565-489FBF57FF14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A345-F9B9-48CA-9FD4-454CD63A4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50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9F45-D0B7-4920-9565-489FBF57FF14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A345-F9B9-48CA-9FD4-454CD63A4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3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9F45-D0B7-4920-9565-489FBF57FF14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A345-F9B9-48CA-9FD4-454CD63A4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66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09F45-D0B7-4920-9565-489FBF57FF14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3A345-F9B9-48CA-9FD4-454CD63A4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42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20782" y="914400"/>
            <a:ext cx="2438400" cy="58213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Agriculture</a:t>
            </a:r>
          </a:p>
          <a:p>
            <a:r>
              <a:rPr lang="en-US" sz="2400" dirty="0" smtClean="0"/>
              <a:t>Amend</a:t>
            </a:r>
          </a:p>
          <a:p>
            <a:r>
              <a:rPr lang="en-US" sz="2400" dirty="0" smtClean="0"/>
              <a:t>Ancestors</a:t>
            </a:r>
          </a:p>
          <a:p>
            <a:r>
              <a:rPr lang="en-US" sz="2400" dirty="0" smtClean="0"/>
              <a:t>Annex</a:t>
            </a:r>
          </a:p>
          <a:p>
            <a:r>
              <a:rPr lang="en-US" sz="2400" dirty="0" smtClean="0"/>
              <a:t>Appeal</a:t>
            </a:r>
          </a:p>
          <a:p>
            <a:r>
              <a:rPr lang="en-US" sz="2400" dirty="0" smtClean="0"/>
              <a:t>Arbitrator</a:t>
            </a:r>
          </a:p>
          <a:p>
            <a:r>
              <a:rPr lang="en-US" sz="2400" dirty="0" smtClean="0"/>
              <a:t>Assembly</a:t>
            </a:r>
          </a:p>
          <a:p>
            <a:r>
              <a:rPr lang="en-US" sz="2400" dirty="0" smtClean="0"/>
              <a:t>Barter</a:t>
            </a:r>
          </a:p>
          <a:p>
            <a:r>
              <a:rPr lang="en-US" sz="2400" dirty="0" smtClean="0"/>
              <a:t>Blockade</a:t>
            </a:r>
          </a:p>
          <a:p>
            <a:r>
              <a:rPr lang="en-US" sz="2400" dirty="0" smtClean="0"/>
              <a:t>Boycott</a:t>
            </a:r>
          </a:p>
          <a:p>
            <a:r>
              <a:rPr lang="en-US" sz="2400" dirty="0" smtClean="0"/>
              <a:t>Budget</a:t>
            </a:r>
          </a:p>
          <a:p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1828800" y="914400"/>
            <a:ext cx="2895600" cy="57451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Capes</a:t>
            </a:r>
          </a:p>
          <a:p>
            <a:r>
              <a:rPr lang="en-US" sz="2400" dirty="0" smtClean="0"/>
              <a:t>Cash Crop</a:t>
            </a:r>
          </a:p>
          <a:p>
            <a:r>
              <a:rPr lang="en-US" sz="2400" dirty="0" smtClean="0"/>
              <a:t>Century</a:t>
            </a:r>
          </a:p>
          <a:p>
            <a:r>
              <a:rPr lang="en-US" sz="2400" dirty="0" smtClean="0"/>
              <a:t>Charter School</a:t>
            </a:r>
          </a:p>
          <a:p>
            <a:r>
              <a:rPr lang="en-US" sz="2400" dirty="0" smtClean="0"/>
              <a:t>Civil Rights</a:t>
            </a:r>
          </a:p>
          <a:p>
            <a:r>
              <a:rPr lang="en-US" sz="2400" dirty="0" smtClean="0"/>
              <a:t>Colony</a:t>
            </a:r>
          </a:p>
          <a:p>
            <a:r>
              <a:rPr lang="en-US" sz="2400" dirty="0" smtClean="0"/>
              <a:t>Commerce</a:t>
            </a:r>
          </a:p>
          <a:p>
            <a:r>
              <a:rPr lang="en-US" sz="2400" dirty="0" smtClean="0"/>
              <a:t>Committee</a:t>
            </a:r>
          </a:p>
          <a:p>
            <a:r>
              <a:rPr lang="en-US" sz="2400" dirty="0" smtClean="0"/>
              <a:t>Commodity</a:t>
            </a:r>
          </a:p>
          <a:p>
            <a:r>
              <a:rPr lang="en-US" sz="2400" dirty="0" smtClean="0"/>
              <a:t>Constitutions</a:t>
            </a:r>
          </a:p>
          <a:p>
            <a:r>
              <a:rPr lang="en-US" sz="2400" dirty="0" smtClean="0"/>
              <a:t>Credit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908882" y="101025"/>
            <a:ext cx="73262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Define in 5 words or less in your Bell Book</a:t>
            </a:r>
            <a:endParaRPr lang="en-US" sz="3200" b="1" dirty="0"/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4073236" y="928252"/>
            <a:ext cx="2895600" cy="57451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Declaration of Independence</a:t>
            </a:r>
          </a:p>
          <a:p>
            <a:r>
              <a:rPr lang="en-US" dirty="0" smtClean="0"/>
              <a:t>Denomination</a:t>
            </a:r>
          </a:p>
          <a:p>
            <a:r>
              <a:rPr lang="en-US" dirty="0" smtClean="0"/>
              <a:t>Depression</a:t>
            </a:r>
          </a:p>
          <a:p>
            <a:r>
              <a:rPr lang="en-US" dirty="0" smtClean="0"/>
              <a:t>Dialect</a:t>
            </a:r>
          </a:p>
          <a:p>
            <a:r>
              <a:rPr lang="en-US" dirty="0" smtClean="0"/>
              <a:t>Dictators</a:t>
            </a:r>
          </a:p>
          <a:p>
            <a:r>
              <a:rPr lang="en-US" dirty="0" smtClean="0"/>
              <a:t>Discrimination</a:t>
            </a:r>
          </a:p>
          <a:p>
            <a:r>
              <a:rPr lang="en-US" dirty="0" smtClean="0"/>
              <a:t>Diversified</a:t>
            </a:r>
          </a:p>
          <a:p>
            <a:r>
              <a:rPr lang="en-US" dirty="0" smtClean="0"/>
              <a:t>Drought</a:t>
            </a:r>
          </a:p>
          <a:p>
            <a:r>
              <a:rPr lang="en-US" dirty="0" smtClean="0"/>
              <a:t>Duty</a:t>
            </a:r>
          </a:p>
          <a:p>
            <a:r>
              <a:rPr lang="en-US" dirty="0" smtClean="0"/>
              <a:t>Emancipate</a:t>
            </a:r>
          </a:p>
          <a:p>
            <a:r>
              <a:rPr lang="en-US" dirty="0" smtClean="0"/>
              <a:t>embargo</a:t>
            </a:r>
          </a:p>
          <a:p>
            <a:endParaRPr lang="en-US" dirty="0"/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6705600" y="928250"/>
            <a:ext cx="2895600" cy="574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Evolution</a:t>
            </a:r>
          </a:p>
          <a:p>
            <a:r>
              <a:rPr lang="en-US" dirty="0" smtClean="0"/>
              <a:t>Export</a:t>
            </a:r>
          </a:p>
          <a:p>
            <a:r>
              <a:rPr lang="en-US" dirty="0" smtClean="0"/>
              <a:t>Extremist</a:t>
            </a:r>
          </a:p>
          <a:p>
            <a:r>
              <a:rPr lang="en-US" dirty="0" smtClean="0"/>
              <a:t>Felony</a:t>
            </a:r>
          </a:p>
          <a:p>
            <a:r>
              <a:rPr lang="en-US" dirty="0" smtClean="0"/>
              <a:t>Food stamps</a:t>
            </a:r>
          </a:p>
          <a:p>
            <a:r>
              <a:rPr lang="en-US" dirty="0" smtClean="0"/>
              <a:t>Frontier</a:t>
            </a:r>
          </a:p>
          <a:p>
            <a:r>
              <a:rPr lang="en-US" sz="2000" dirty="0" smtClean="0"/>
              <a:t>Fundamentalists</a:t>
            </a:r>
          </a:p>
          <a:p>
            <a:r>
              <a:rPr lang="en-US" dirty="0" smtClean="0"/>
              <a:t>Geography</a:t>
            </a:r>
          </a:p>
          <a:p>
            <a:r>
              <a:rPr lang="en-US" dirty="0" smtClean="0"/>
              <a:t>Ghetto</a:t>
            </a:r>
          </a:p>
          <a:p>
            <a:r>
              <a:rPr lang="en-US" dirty="0" smtClean="0"/>
              <a:t>governor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92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908882" y="101025"/>
            <a:ext cx="73262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Define in 5 words or less in your Bell Book</a:t>
            </a:r>
            <a:endParaRPr lang="en-US" sz="3200" b="1" dirty="0"/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0" y="928252"/>
            <a:ext cx="2895600" cy="574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Declaration of Independence</a:t>
            </a:r>
          </a:p>
          <a:p>
            <a:r>
              <a:rPr lang="en-US" sz="2400" dirty="0" smtClean="0"/>
              <a:t>Denomination</a:t>
            </a:r>
          </a:p>
          <a:p>
            <a:r>
              <a:rPr lang="en-US" sz="2400" dirty="0" smtClean="0"/>
              <a:t>Depression</a:t>
            </a:r>
          </a:p>
          <a:p>
            <a:r>
              <a:rPr lang="en-US" sz="2400" dirty="0" smtClean="0"/>
              <a:t>Dialect</a:t>
            </a:r>
          </a:p>
          <a:p>
            <a:r>
              <a:rPr lang="en-US" sz="2400" dirty="0" smtClean="0"/>
              <a:t>Dictators</a:t>
            </a:r>
          </a:p>
          <a:p>
            <a:r>
              <a:rPr lang="en-US" sz="2400" dirty="0" smtClean="0"/>
              <a:t>Discrimination</a:t>
            </a:r>
          </a:p>
          <a:p>
            <a:r>
              <a:rPr lang="en-US" sz="2400" dirty="0" smtClean="0"/>
              <a:t>Diversified</a:t>
            </a:r>
          </a:p>
          <a:p>
            <a:r>
              <a:rPr lang="en-US" sz="2400" dirty="0" smtClean="0"/>
              <a:t>Drought</a:t>
            </a:r>
          </a:p>
          <a:p>
            <a:r>
              <a:rPr lang="en-US" sz="2400" dirty="0" smtClean="0"/>
              <a:t>Duty</a:t>
            </a:r>
          </a:p>
          <a:p>
            <a:r>
              <a:rPr lang="en-US" sz="2400" dirty="0" smtClean="0"/>
              <a:t>Emancipate</a:t>
            </a:r>
          </a:p>
          <a:p>
            <a:r>
              <a:rPr lang="en-US" sz="2400" dirty="0" smtClean="0"/>
              <a:t>embargo</a:t>
            </a:r>
          </a:p>
          <a:p>
            <a:endParaRPr lang="en-US" dirty="0"/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2362200" y="884237"/>
            <a:ext cx="2895600" cy="574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Evolution</a:t>
            </a:r>
          </a:p>
          <a:p>
            <a:r>
              <a:rPr lang="en-US" sz="2400" dirty="0" smtClean="0"/>
              <a:t>Export</a:t>
            </a:r>
          </a:p>
          <a:p>
            <a:r>
              <a:rPr lang="en-US" sz="2400" dirty="0" smtClean="0"/>
              <a:t>Extremist</a:t>
            </a:r>
          </a:p>
          <a:p>
            <a:r>
              <a:rPr lang="en-US" sz="2400" dirty="0" smtClean="0"/>
              <a:t>Felony</a:t>
            </a:r>
          </a:p>
          <a:p>
            <a:r>
              <a:rPr lang="en-US" sz="2400" dirty="0" smtClean="0"/>
              <a:t>Food stamps</a:t>
            </a:r>
          </a:p>
          <a:p>
            <a:r>
              <a:rPr lang="en-US" sz="2400" dirty="0" smtClean="0"/>
              <a:t>Frontier</a:t>
            </a:r>
          </a:p>
          <a:p>
            <a:r>
              <a:rPr lang="en-US" sz="1800" dirty="0" smtClean="0"/>
              <a:t>Fundamentalists</a:t>
            </a:r>
          </a:p>
          <a:p>
            <a:r>
              <a:rPr lang="en-US" sz="2400" dirty="0" smtClean="0"/>
              <a:t>Geography</a:t>
            </a:r>
          </a:p>
          <a:p>
            <a:r>
              <a:rPr lang="en-US" sz="2400" dirty="0" smtClean="0"/>
              <a:t>Ghetto</a:t>
            </a:r>
          </a:p>
          <a:p>
            <a:r>
              <a:rPr lang="en-US" sz="2400" dirty="0" smtClean="0"/>
              <a:t>governor</a:t>
            </a:r>
          </a:p>
          <a:p>
            <a:endParaRPr lang="en-US" dirty="0"/>
          </a:p>
        </p:txBody>
      </p:sp>
      <p:sp>
        <p:nvSpPr>
          <p:cNvPr id="10" name="Content Placeholder 7"/>
          <p:cNvSpPr txBox="1">
            <a:spLocks/>
          </p:cNvSpPr>
          <p:nvPr/>
        </p:nvSpPr>
        <p:spPr>
          <a:xfrm>
            <a:off x="4419600" y="808037"/>
            <a:ext cx="2895600" cy="57451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Hurricane</a:t>
            </a:r>
          </a:p>
          <a:p>
            <a:r>
              <a:rPr lang="en-US" dirty="0" smtClean="0"/>
              <a:t>Illiterate</a:t>
            </a:r>
          </a:p>
          <a:p>
            <a:r>
              <a:rPr lang="en-US" dirty="0" smtClean="0"/>
              <a:t>Immigrate</a:t>
            </a:r>
          </a:p>
          <a:p>
            <a:r>
              <a:rPr lang="en-US" dirty="0" smtClean="0"/>
              <a:t>Imports</a:t>
            </a:r>
          </a:p>
          <a:p>
            <a:r>
              <a:rPr lang="en-US" sz="2400" dirty="0"/>
              <a:t>I</a:t>
            </a:r>
            <a:r>
              <a:rPr lang="en-US" sz="2400" dirty="0" smtClean="0"/>
              <a:t>ndustrialization</a:t>
            </a:r>
          </a:p>
          <a:p>
            <a:r>
              <a:rPr lang="en-US" dirty="0" smtClean="0"/>
              <a:t>Inlets</a:t>
            </a:r>
          </a:p>
          <a:p>
            <a:r>
              <a:rPr lang="en-US" dirty="0" smtClean="0"/>
              <a:t>Integration</a:t>
            </a:r>
          </a:p>
          <a:p>
            <a:r>
              <a:rPr lang="en-US" dirty="0" smtClean="0"/>
              <a:t>Jurisdiction</a:t>
            </a:r>
          </a:p>
          <a:p>
            <a:r>
              <a:rPr lang="en-US" dirty="0" smtClean="0"/>
              <a:t>Jury</a:t>
            </a:r>
          </a:p>
          <a:p>
            <a:r>
              <a:rPr lang="en-US" dirty="0" smtClean="0"/>
              <a:t>Ku Klux Klan</a:t>
            </a:r>
          </a:p>
          <a:p>
            <a:r>
              <a:rPr lang="en-US" dirty="0" smtClean="0"/>
              <a:t>Livestock</a:t>
            </a:r>
          </a:p>
          <a:p>
            <a:r>
              <a:rPr lang="en-US" dirty="0" smtClean="0"/>
              <a:t>loyalist</a:t>
            </a:r>
          </a:p>
          <a:p>
            <a:endParaRPr lang="en-US" dirty="0"/>
          </a:p>
        </p:txBody>
      </p:sp>
      <p:sp>
        <p:nvSpPr>
          <p:cNvPr id="12" name="Content Placeholder 7"/>
          <p:cNvSpPr txBox="1">
            <a:spLocks/>
          </p:cNvSpPr>
          <p:nvPr/>
        </p:nvSpPr>
        <p:spPr>
          <a:xfrm>
            <a:off x="6787318" y="808037"/>
            <a:ext cx="2895600" cy="574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Maize</a:t>
            </a:r>
          </a:p>
          <a:p>
            <a:r>
              <a:rPr lang="en-US" dirty="0" smtClean="0"/>
              <a:t>Majority</a:t>
            </a:r>
          </a:p>
          <a:p>
            <a:r>
              <a:rPr lang="en-US" dirty="0" smtClean="0"/>
              <a:t>Martial law</a:t>
            </a:r>
          </a:p>
          <a:p>
            <a:r>
              <a:rPr lang="en-US" dirty="0" smtClean="0"/>
              <a:t>Medicaid</a:t>
            </a:r>
          </a:p>
          <a:p>
            <a:r>
              <a:rPr lang="en-US" dirty="0" smtClean="0"/>
              <a:t>Middleman</a:t>
            </a:r>
          </a:p>
          <a:p>
            <a:r>
              <a:rPr lang="en-US" dirty="0" smtClean="0"/>
              <a:t>Militia</a:t>
            </a:r>
          </a:p>
          <a:p>
            <a:r>
              <a:rPr lang="en-US" sz="2400" dirty="0" smtClean="0"/>
              <a:t>Misdemeanor</a:t>
            </a:r>
          </a:p>
          <a:p>
            <a:r>
              <a:rPr lang="en-US" dirty="0" smtClean="0"/>
              <a:t>Monarch</a:t>
            </a:r>
          </a:p>
          <a:p>
            <a:r>
              <a:rPr lang="en-US" dirty="0" smtClean="0"/>
              <a:t>Mulatto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67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117</Words>
  <Application>Microsoft Office PowerPoint</Application>
  <PresentationFormat>On-screen Show (4:3)</PresentationFormat>
  <Paragraphs>87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Nate Greening</dc:creator>
  <cp:lastModifiedBy>Nate Greening</cp:lastModifiedBy>
  <cp:revision>3</cp:revision>
  <dcterms:created xsi:type="dcterms:W3CDTF">2013-09-10T11:46:19Z</dcterms:created>
  <dcterms:modified xsi:type="dcterms:W3CDTF">2013-09-11T17:18:33Z</dcterms:modified>
</cp:coreProperties>
</file>