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0" r:id="rId5"/>
    <p:sldId id="265" r:id="rId6"/>
    <p:sldId id="261" r:id="rId7"/>
    <p:sldId id="267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6AC-9DE1-4634-9597-7284F5D0552A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722C-6629-427F-BD32-7262F93EA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2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6AC-9DE1-4634-9597-7284F5D0552A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722C-6629-427F-BD32-7262F93EA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7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6AC-9DE1-4634-9597-7284F5D0552A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722C-6629-427F-BD32-7262F93EA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9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6AC-9DE1-4634-9597-7284F5D0552A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722C-6629-427F-BD32-7262F93EA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9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6AC-9DE1-4634-9597-7284F5D0552A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722C-6629-427F-BD32-7262F93EA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6AC-9DE1-4634-9597-7284F5D0552A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722C-6629-427F-BD32-7262F93EA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2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6AC-9DE1-4634-9597-7284F5D0552A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722C-6629-427F-BD32-7262F93EA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0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6AC-9DE1-4634-9597-7284F5D0552A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722C-6629-427F-BD32-7262F93EA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1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6AC-9DE1-4634-9597-7284F5D0552A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722C-6629-427F-BD32-7262F93EA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6AC-9DE1-4634-9597-7284F5D0552A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722C-6629-427F-BD32-7262F93EA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0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6AC-9DE1-4634-9597-7284F5D0552A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722C-6629-427F-BD32-7262F93EA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EB6AC-9DE1-4634-9597-7284F5D0552A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A722C-6629-427F-BD32-7262F93EA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8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992"/>
            <a:ext cx="9121242" cy="50561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90800" y="4114800"/>
            <a:ext cx="2286000" cy="100330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3104" y="5257800"/>
            <a:ext cx="87750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 will rent you 10 acres of farm land – NO CHARGE up front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NO MONEY DOWN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End of the year, when you sell your crops – pay me back</a:t>
            </a:r>
          </a:p>
        </p:txBody>
      </p:sp>
    </p:spTree>
    <p:extLst>
      <p:ext uri="{BB962C8B-B14F-4D97-AF65-F5344CB8AC3E}">
        <p14:creationId xmlns:p14="http://schemas.microsoft.com/office/powerpoint/2010/main" val="147259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098" y="228599"/>
            <a:ext cx="3656404" cy="297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Teacher\AppData\Local\Microsoft\Windows\Temporary Internet Files\Content.IE5\WACRYE36\MC9001880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6606"/>
            <a:ext cx="4038600" cy="469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eacher\AppData\Local\Microsoft\Windows\Temporary Internet Files\Content.IE5\4YQ08R2P\MC9003113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12" y="2960052"/>
            <a:ext cx="2891846" cy="391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Teacher\AppData\Local\Microsoft\Windows\Temporary Internet Files\Content.IE5\4YQ08R2P\MC900431631[2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81" y="490726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0800" y="4648200"/>
            <a:ext cx="32369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$100 </a:t>
            </a:r>
            <a:r>
              <a:rPr lang="en-US" sz="2800" b="1" dirty="0" smtClean="0"/>
              <a:t>cotton sales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72406" y="5181600"/>
            <a:ext cx="23130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-$80 rent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5638800"/>
            <a:ext cx="10406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$20</a:t>
            </a:r>
            <a:endParaRPr 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20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</a:rPr>
              <a:t>Year 1</a:t>
            </a:r>
            <a:endParaRPr lang="en-US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44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992"/>
            <a:ext cx="6858000" cy="380154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149" y="2667000"/>
            <a:ext cx="5113851" cy="415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50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360" y="228599"/>
            <a:ext cx="3375142" cy="274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Teacher\AppData\Local\Microsoft\Windows\Temporary Internet Files\Content.IE5\WACRYE36\MC9001880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6607"/>
            <a:ext cx="3807240" cy="442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eacher\AppData\Local\Microsoft\Windows\Temporary Internet Files\Content.IE5\4YQ08R2P\MC9003113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925650"/>
            <a:ext cx="2928358" cy="295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Teacher\AppData\Local\Microsoft\Windows\Temporary Internet Files\Content.IE5\4YQ08R2P\MC900431631[2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81" y="490726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5530" y="4648200"/>
            <a:ext cx="29515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$50 </a:t>
            </a:r>
            <a:r>
              <a:rPr lang="en-US" sz="2800" b="1" dirty="0" smtClean="0"/>
              <a:t>cotton sales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72406" y="5181600"/>
            <a:ext cx="23130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-$80 rent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1" y="4412159"/>
            <a:ext cx="10406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$20</a:t>
            </a:r>
            <a:endParaRPr lang="en-US" sz="4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802" y="228599"/>
            <a:ext cx="3661268" cy="3690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90800" y="5715000"/>
            <a:ext cx="1213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-$10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5530" y="4137821"/>
            <a:ext cx="10406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$20</a:t>
            </a:r>
            <a:endParaRPr lang="en-US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42226" y="4514646"/>
            <a:ext cx="1213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-$10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20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</a:rPr>
              <a:t>Year 2</a:t>
            </a:r>
            <a:endParaRPr lang="en-US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11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992"/>
            <a:ext cx="6858000" cy="380154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149" y="2667000"/>
            <a:ext cx="5113851" cy="415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234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360" y="228599"/>
            <a:ext cx="3375142" cy="274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Teacher\AppData\Local\Microsoft\Windows\Temporary Internet Files\Content.IE5\WACRYE36\MC9001880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6607"/>
            <a:ext cx="3807240" cy="442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eacher\AppData\Local\Microsoft\Windows\Temporary Internet Files\Content.IE5\4YQ08R2P\MC9003113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925650"/>
            <a:ext cx="2928358" cy="295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Teacher\AppData\Local\Microsoft\Windows\Temporary Internet Files\Content.IE5\4YQ08R2P\MC900431631[2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81" y="490726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35667" y="4412158"/>
            <a:ext cx="29515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$50 </a:t>
            </a:r>
            <a:r>
              <a:rPr lang="en-US" sz="2800" b="1" dirty="0" smtClean="0"/>
              <a:t>cotton sales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62543" y="4945558"/>
            <a:ext cx="23130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-$80 rent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1" y="4412159"/>
            <a:ext cx="1213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-$10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79333" y="5478957"/>
            <a:ext cx="24250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-$10 debt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Teacher\AppData\Local\Microsoft\Windows\Temporary Internet Files\Content.IE5\AVOH4TEE\MP90042767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757" y="1256304"/>
            <a:ext cx="354468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&quot;No&quot; Symbol 2"/>
          <p:cNvSpPr/>
          <p:nvPr/>
        </p:nvSpPr>
        <p:spPr>
          <a:xfrm>
            <a:off x="2845531" y="914399"/>
            <a:ext cx="2945670" cy="3047999"/>
          </a:xfrm>
          <a:prstGeom prst="noSmoking">
            <a:avLst>
              <a:gd name="adj" fmla="val 500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55616" y="6012359"/>
            <a:ext cx="1213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-$40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997" y="3962398"/>
            <a:ext cx="1213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-$40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1220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</a:rPr>
              <a:t>Year 3</a:t>
            </a:r>
            <a:endParaRPr lang="en-US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88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3" grpId="0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992"/>
            <a:ext cx="6858000" cy="380154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149" y="2667000"/>
            <a:ext cx="5113851" cy="415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14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360" y="228599"/>
            <a:ext cx="3375142" cy="274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Teacher\AppData\Local\Microsoft\Windows\Temporary Internet Files\Content.IE5\WACRYE36\MC9001880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6607"/>
            <a:ext cx="3807240" cy="442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eacher\AppData\Local\Microsoft\Windows\Temporary Internet Files\Content.IE5\4YQ08R2P\MC9003113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925650"/>
            <a:ext cx="2471158" cy="295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Teacher\AppData\Local\Microsoft\Windows\Temporary Internet Files\Content.IE5\4YQ08R2P\MC900431631[2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81" y="490726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35667" y="4412158"/>
            <a:ext cx="32369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$100 </a:t>
            </a:r>
            <a:r>
              <a:rPr lang="en-US" sz="2800" b="1" dirty="0" smtClean="0"/>
              <a:t>cotton sales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62543" y="4945558"/>
            <a:ext cx="23130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-$80 rent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79935" y="5445941"/>
            <a:ext cx="24250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-$40 debt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0481" y="4412157"/>
            <a:ext cx="1213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-$40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9935" y="5994813"/>
            <a:ext cx="1213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-$20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785" y="3878760"/>
            <a:ext cx="1213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-$20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1220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</a:rPr>
              <a:t>Year 4</a:t>
            </a:r>
            <a:endParaRPr lang="en-US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94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171" y="152400"/>
            <a:ext cx="258516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40538"/>
            <a:ext cx="50958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18218" y="4042064"/>
            <a:ext cx="10406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$80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18218" y="4694510"/>
            <a:ext cx="10406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$70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218218" y="5334000"/>
            <a:ext cx="10406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$50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97437" y="5943600"/>
            <a:ext cx="13260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$100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43398" y="4527965"/>
            <a:ext cx="184018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4 years</a:t>
            </a:r>
          </a:p>
          <a:p>
            <a:r>
              <a:rPr lang="en-US" sz="4400" b="1" dirty="0" smtClean="0"/>
              <a:t>$300</a:t>
            </a:r>
            <a:endParaRPr lang="en-US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774338"/>
            <a:ext cx="10406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$20</a:t>
            </a:r>
            <a:endParaRPr lang="en-US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426784"/>
            <a:ext cx="1213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$-10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5066274"/>
            <a:ext cx="1213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$-30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2619" y="5675874"/>
            <a:ext cx="10406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$20</a:t>
            </a:r>
            <a:endParaRPr lang="en-US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81200" y="4382238"/>
            <a:ext cx="184018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4 years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$-20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3061" y="1827693"/>
            <a:ext cx="3250429" cy="255454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>
                <a:solidFill>
                  <a:prstClr val="black"/>
                </a:solidFill>
              </a:rPr>
              <a:t>Will you ever be able to buy your own farm?</a:t>
            </a:r>
          </a:p>
        </p:txBody>
      </p:sp>
    </p:spTree>
    <p:extLst>
      <p:ext uri="{BB962C8B-B14F-4D97-AF65-F5344CB8AC3E}">
        <p14:creationId xmlns:p14="http://schemas.microsoft.com/office/powerpoint/2010/main" val="412648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130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Greening</dc:creator>
  <cp:lastModifiedBy>Nate Greening</cp:lastModifiedBy>
  <cp:revision>9</cp:revision>
  <dcterms:created xsi:type="dcterms:W3CDTF">2014-11-03T16:31:00Z</dcterms:created>
  <dcterms:modified xsi:type="dcterms:W3CDTF">2014-11-04T13:05:46Z</dcterms:modified>
</cp:coreProperties>
</file>