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70" d="100"/>
          <a:sy n="70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3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5FE6F-E1F2-4CA6-8E7F-3A1337A6A881}" type="datetimeFigureOut">
              <a:rPr lang="en-US" smtClean="0"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C278C-86EC-48C4-87C0-B1E21FB8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hyperlink" Target="https://www.youtube.com/watch?v=wbtNJPCsek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1143000"/>
          </a:xfrm>
        </p:spPr>
        <p:txBody>
          <a:bodyPr/>
          <a:lstStyle/>
          <a:p>
            <a:pPr algn="l"/>
            <a:r>
              <a:rPr lang="en-US" b="1" dirty="0" smtClean="0"/>
              <a:t>North and South</a:t>
            </a:r>
            <a:endParaRPr lang="en-US" b="1" dirty="0"/>
          </a:p>
        </p:txBody>
      </p:sp>
      <p:pic>
        <p:nvPicPr>
          <p:cNvPr id="1028" name="Picture 4" descr="http://www.gettysburgnorthsouthmarathon.com/images/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3130" r="2187" b="18436"/>
          <a:stretch/>
        </p:blipFill>
        <p:spPr bwMode="auto">
          <a:xfrm>
            <a:off x="20782" y="1447800"/>
            <a:ext cx="613535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2280" y="152400"/>
            <a:ext cx="29878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Northern People </a:t>
            </a:r>
            <a:r>
              <a:rPr lang="en-US" sz="2800" b="1" dirty="0" smtClean="0"/>
              <a:t>help</a:t>
            </a:r>
            <a:r>
              <a:rPr lang="en-US" sz="2800" dirty="0" smtClean="0"/>
              <a:t> each other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Southern People </a:t>
            </a:r>
            <a:r>
              <a:rPr lang="en-US" sz="2800" dirty="0" smtClean="0"/>
              <a:t>do </a:t>
            </a:r>
            <a:r>
              <a:rPr lang="en-US" sz="2800" b="1" dirty="0" smtClean="0"/>
              <a:t>NOT help </a:t>
            </a:r>
            <a:r>
              <a:rPr lang="en-US" sz="2800" dirty="0" smtClean="0"/>
              <a:t>each other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89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1143000"/>
          </a:xfrm>
        </p:spPr>
        <p:txBody>
          <a:bodyPr/>
          <a:lstStyle/>
          <a:p>
            <a:pPr algn="l"/>
            <a:r>
              <a:rPr lang="en-US" b="1" dirty="0" smtClean="0"/>
              <a:t>North and South</a:t>
            </a:r>
            <a:endParaRPr lang="en-US" b="1" dirty="0"/>
          </a:p>
        </p:txBody>
      </p:sp>
      <p:pic>
        <p:nvPicPr>
          <p:cNvPr id="1028" name="Picture 4" descr="http://www.gettysburgnorthsouthmarathon.com/images/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3130" r="2187" b="18436"/>
          <a:stretch/>
        </p:blipFill>
        <p:spPr bwMode="auto">
          <a:xfrm>
            <a:off x="20782" y="1447800"/>
            <a:ext cx="613535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0251679">
            <a:off x="6003928" y="1988896"/>
            <a:ext cx="7124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6716" y="83046"/>
            <a:ext cx="23817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High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helps the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helps the 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helps schools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 rot="1305810">
            <a:off x="5383346" y="3777891"/>
            <a:ext cx="712459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5174" y="3470317"/>
            <a:ext cx="30214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Low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does </a:t>
            </a:r>
            <a:r>
              <a:rPr lang="en-US" sz="2800" b="1" dirty="0" smtClean="0"/>
              <a:t>not </a:t>
            </a:r>
            <a:r>
              <a:rPr lang="en-US" sz="2800" dirty="0" smtClean="0"/>
              <a:t>help the poor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does </a:t>
            </a:r>
            <a:r>
              <a:rPr lang="en-US" sz="2800" b="1" dirty="0" smtClean="0"/>
              <a:t>not</a:t>
            </a:r>
            <a:r>
              <a:rPr lang="en-US" sz="2800" dirty="0" smtClean="0"/>
              <a:t> help the 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Gov’t  does </a:t>
            </a:r>
            <a:r>
              <a:rPr lang="en-US" sz="2800" b="1" dirty="0" smtClean="0"/>
              <a:t>not</a:t>
            </a:r>
            <a:r>
              <a:rPr lang="en-US" sz="2800" dirty="0" smtClean="0"/>
              <a:t> help schools</a:t>
            </a:r>
            <a:endParaRPr lang="en-US" sz="2800" dirty="0"/>
          </a:p>
        </p:txBody>
      </p:sp>
      <p:pic>
        <p:nvPicPr>
          <p:cNvPr id="2050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66" y="83046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41" y="22017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eacher\AppData\Local\Microsoft\Windows\Temporary Internet Files\Content.IE5\4YQ08R2P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77" y="422889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5282375" y="4247944"/>
            <a:ext cx="914400" cy="838200"/>
          </a:xfrm>
          <a:prstGeom prst="noSmoking">
            <a:avLst>
              <a:gd name="adj" fmla="val 765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038"/>
            <a:ext cx="8229600" cy="1036638"/>
          </a:xfrm>
        </p:spPr>
        <p:txBody>
          <a:bodyPr/>
          <a:lstStyle/>
          <a:p>
            <a:r>
              <a:rPr lang="en-US" dirty="0" smtClean="0"/>
              <a:t>Evidence to prove the theory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990600"/>
            <a:ext cx="2381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23" y="990600"/>
            <a:ext cx="4705350" cy="313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0" t="26988" r="22727" b="18845"/>
          <a:stretch/>
        </p:blipFill>
        <p:spPr bwMode="auto">
          <a:xfrm>
            <a:off x="0" y="3873581"/>
            <a:ext cx="3276600" cy="298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6172200"/>
            <a:ext cx="3989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5 times bigger than Carter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402341" y="6206836"/>
            <a:ext cx="71245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30303" r="17331" b="43546"/>
          <a:stretch/>
        </p:blipFill>
        <p:spPr bwMode="auto">
          <a:xfrm>
            <a:off x="3448878" y="3873581"/>
            <a:ext cx="5280360" cy="191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2073" y="990600"/>
            <a:ext cx="19119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Ft. Jennings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Class size – 12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Less students than Carter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04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does the North have better schools?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Democracy!!!</a:t>
            </a:r>
          </a:p>
          <a:p>
            <a:r>
              <a:rPr lang="en-US" dirty="0" smtClean="0"/>
              <a:t>People have the power</a:t>
            </a:r>
          </a:p>
          <a:p>
            <a:pPr lvl="1"/>
            <a:r>
              <a:rPr lang="en-US" dirty="0" smtClean="0"/>
              <a:t>In the North, people understand that:</a:t>
            </a:r>
          </a:p>
          <a:p>
            <a:pPr lvl="2"/>
            <a:r>
              <a:rPr lang="en-US" dirty="0" smtClean="0"/>
              <a:t>Education leads to better jobs and a better life</a:t>
            </a:r>
          </a:p>
          <a:p>
            <a:pPr lvl="2"/>
            <a:r>
              <a:rPr lang="en-US" dirty="0" smtClean="0"/>
              <a:t>They are willing to pay more in taxes</a:t>
            </a:r>
          </a:p>
          <a:p>
            <a:pPr lvl="3"/>
            <a:r>
              <a:rPr lang="en-US" sz="2400" dirty="0" smtClean="0"/>
              <a:t>They VOTE to make laws that create taxes </a:t>
            </a:r>
          </a:p>
          <a:p>
            <a:pPr lvl="3"/>
            <a:r>
              <a:rPr lang="en-US" sz="2400" dirty="0" smtClean="0"/>
              <a:t>The tax money goes to schools</a:t>
            </a:r>
          </a:p>
          <a:p>
            <a:r>
              <a:rPr lang="en-US" dirty="0" smtClean="0"/>
              <a:t>The South…The people never even attempt to vote on issue of money for schools</a:t>
            </a:r>
            <a:endParaRPr lang="en-US" dirty="0"/>
          </a:p>
        </p:txBody>
      </p:sp>
      <p:pic>
        <p:nvPicPr>
          <p:cNvPr id="4098" name="Picture 2" descr="http://government.phillipmartin.info/government_amhis_el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4" y="5320746"/>
            <a:ext cx="154997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RlMKL8ErMEhxLWzP3PKlcv_qh5YW_iZjBcDKqP7Ji2vyto7Km8tPJ2Dmg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14" y="5415995"/>
            <a:ext cx="1497043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99818" y="5739846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64114" y="5777947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14" y="5320746"/>
            <a:ext cx="99463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ettysburgnorthsouthmarathon.com/images/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3130" r="2187" b="18436"/>
          <a:stretch/>
        </p:blipFill>
        <p:spPr bwMode="auto">
          <a:xfrm>
            <a:off x="20782" y="304800"/>
            <a:ext cx="613535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9326" y="1108376"/>
            <a:ext cx="2987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Democracy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People make decisions through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3200" b="1" dirty="0" smtClean="0"/>
              <a:t>Republicanism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Elect representatives to make laws for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Issue: fracking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Yes or No?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Representatives decide</a:t>
            </a:r>
            <a:endParaRPr lang="en-US" sz="2000" dirty="0"/>
          </a:p>
        </p:txBody>
      </p:sp>
      <p:sp>
        <p:nvSpPr>
          <p:cNvPr id="3" name="Freeform 2"/>
          <p:cNvSpPr/>
          <p:nvPr/>
        </p:nvSpPr>
        <p:spPr>
          <a:xfrm>
            <a:off x="4352696" y="1515591"/>
            <a:ext cx="465095" cy="562281"/>
          </a:xfrm>
          <a:custGeom>
            <a:avLst/>
            <a:gdLst>
              <a:gd name="connsiteX0" fmla="*/ 940 w 465095"/>
              <a:gd name="connsiteY0" fmla="*/ 125552 h 562281"/>
              <a:gd name="connsiteX1" fmla="*/ 14588 w 465095"/>
              <a:gd name="connsiteY1" fmla="*/ 193791 h 562281"/>
              <a:gd name="connsiteX2" fmla="*/ 28235 w 465095"/>
              <a:gd name="connsiteY2" fmla="*/ 248382 h 562281"/>
              <a:gd name="connsiteX3" fmla="*/ 41883 w 465095"/>
              <a:gd name="connsiteY3" fmla="*/ 480394 h 562281"/>
              <a:gd name="connsiteX4" fmla="*/ 82826 w 465095"/>
              <a:gd name="connsiteY4" fmla="*/ 494042 h 562281"/>
              <a:gd name="connsiteX5" fmla="*/ 123770 w 465095"/>
              <a:gd name="connsiteY5" fmla="*/ 521337 h 562281"/>
              <a:gd name="connsiteX6" fmla="*/ 260247 w 465095"/>
              <a:gd name="connsiteY6" fmla="*/ 562281 h 562281"/>
              <a:gd name="connsiteX7" fmla="*/ 301191 w 465095"/>
              <a:gd name="connsiteY7" fmla="*/ 548633 h 562281"/>
              <a:gd name="connsiteX8" fmla="*/ 355782 w 465095"/>
              <a:gd name="connsiteY8" fmla="*/ 466746 h 562281"/>
              <a:gd name="connsiteX9" fmla="*/ 424020 w 465095"/>
              <a:gd name="connsiteY9" fmla="*/ 343916 h 562281"/>
              <a:gd name="connsiteX10" fmla="*/ 451316 w 465095"/>
              <a:gd name="connsiteY10" fmla="*/ 302973 h 562281"/>
              <a:gd name="connsiteX11" fmla="*/ 464964 w 465095"/>
              <a:gd name="connsiteY11" fmla="*/ 57313 h 562281"/>
              <a:gd name="connsiteX12" fmla="*/ 451316 w 465095"/>
              <a:gd name="connsiteY12" fmla="*/ 2722 h 562281"/>
              <a:gd name="connsiteX13" fmla="*/ 396725 w 465095"/>
              <a:gd name="connsiteY13" fmla="*/ 16370 h 562281"/>
              <a:gd name="connsiteX14" fmla="*/ 314838 w 465095"/>
              <a:gd name="connsiteY14" fmla="*/ 84609 h 562281"/>
              <a:gd name="connsiteX15" fmla="*/ 273895 w 465095"/>
              <a:gd name="connsiteY15" fmla="*/ 111905 h 562281"/>
              <a:gd name="connsiteX16" fmla="*/ 41883 w 465095"/>
              <a:gd name="connsiteY16" fmla="*/ 84609 h 562281"/>
              <a:gd name="connsiteX17" fmla="*/ 940 w 465095"/>
              <a:gd name="connsiteY17" fmla="*/ 125552 h 5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95" h="562281">
                <a:moveTo>
                  <a:pt x="940" y="125552"/>
                </a:moveTo>
                <a:cubicBezTo>
                  <a:pt x="-3609" y="143749"/>
                  <a:pt x="9556" y="171147"/>
                  <a:pt x="14588" y="193791"/>
                </a:cubicBezTo>
                <a:cubicBezTo>
                  <a:pt x="18657" y="212101"/>
                  <a:pt x="26457" y="229710"/>
                  <a:pt x="28235" y="248382"/>
                </a:cubicBezTo>
                <a:cubicBezTo>
                  <a:pt x="35580" y="325504"/>
                  <a:pt x="25077" y="404768"/>
                  <a:pt x="41883" y="480394"/>
                </a:cubicBezTo>
                <a:cubicBezTo>
                  <a:pt x="45004" y="494437"/>
                  <a:pt x="69959" y="487608"/>
                  <a:pt x="82826" y="494042"/>
                </a:cubicBezTo>
                <a:cubicBezTo>
                  <a:pt x="97497" y="501377"/>
                  <a:pt x="108781" y="514675"/>
                  <a:pt x="123770" y="521337"/>
                </a:cubicBezTo>
                <a:cubicBezTo>
                  <a:pt x="166493" y="540325"/>
                  <a:pt x="214875" y="550938"/>
                  <a:pt x="260247" y="562281"/>
                </a:cubicBezTo>
                <a:cubicBezTo>
                  <a:pt x="273895" y="557732"/>
                  <a:pt x="291018" y="558806"/>
                  <a:pt x="301191" y="548633"/>
                </a:cubicBezTo>
                <a:cubicBezTo>
                  <a:pt x="324388" y="525436"/>
                  <a:pt x="355782" y="466746"/>
                  <a:pt x="355782" y="466746"/>
                </a:cubicBezTo>
                <a:cubicBezTo>
                  <a:pt x="379802" y="394682"/>
                  <a:pt x="361450" y="437771"/>
                  <a:pt x="424020" y="343916"/>
                </a:cubicBezTo>
                <a:lnTo>
                  <a:pt x="451316" y="302973"/>
                </a:lnTo>
                <a:cubicBezTo>
                  <a:pt x="455865" y="221086"/>
                  <a:pt x="464964" y="139326"/>
                  <a:pt x="464964" y="57313"/>
                </a:cubicBezTo>
                <a:cubicBezTo>
                  <a:pt x="464964" y="38556"/>
                  <a:pt x="467400" y="12372"/>
                  <a:pt x="451316" y="2722"/>
                </a:cubicBezTo>
                <a:cubicBezTo>
                  <a:pt x="435232" y="-6928"/>
                  <a:pt x="414922" y="11821"/>
                  <a:pt x="396725" y="16370"/>
                </a:cubicBezTo>
                <a:cubicBezTo>
                  <a:pt x="295072" y="84141"/>
                  <a:pt x="419922" y="-2961"/>
                  <a:pt x="314838" y="84609"/>
                </a:cubicBezTo>
                <a:cubicBezTo>
                  <a:pt x="302237" y="95110"/>
                  <a:pt x="287543" y="102806"/>
                  <a:pt x="273895" y="111905"/>
                </a:cubicBezTo>
                <a:cubicBezTo>
                  <a:pt x="224681" y="105753"/>
                  <a:pt x="87899" y="88149"/>
                  <a:pt x="41883" y="84609"/>
                </a:cubicBezTo>
                <a:cubicBezTo>
                  <a:pt x="23740" y="83213"/>
                  <a:pt x="5489" y="107355"/>
                  <a:pt x="940" y="125552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one.gaslandthemovie.com/img/themed/frontend/still-ga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3886200"/>
            <a:ext cx="5965635" cy="2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ipartbest.com/cliparts/bTy/EKb/bTyEKbgn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26" y="124493"/>
            <a:ext cx="983883" cy="9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76" y="160936"/>
            <a:ext cx="125798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21" y="0"/>
            <a:ext cx="5971357" cy="3856630"/>
            <a:chOff x="12821" y="0"/>
            <a:chExt cx="5971357" cy="3856630"/>
          </a:xfrm>
        </p:grpSpPr>
        <p:grpSp>
          <p:nvGrpSpPr>
            <p:cNvPr id="15" name="Group 14"/>
            <p:cNvGrpSpPr/>
            <p:nvPr/>
          </p:nvGrpSpPr>
          <p:grpSpPr>
            <a:xfrm>
              <a:off x="12821" y="89753"/>
              <a:ext cx="5971357" cy="3766877"/>
              <a:chOff x="12821" y="89753"/>
              <a:chExt cx="5971357" cy="3766877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1" y="89753"/>
                <a:ext cx="5971357" cy="3766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20" t="5528" r="5404" b="77004"/>
              <a:stretch/>
            </p:blipFill>
            <p:spPr bwMode="auto">
              <a:xfrm>
                <a:off x="3088458" y="2667000"/>
                <a:ext cx="1228703" cy="755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133600" y="3048000"/>
              <a:ext cx="1129484" cy="391451"/>
              <a:chOff x="5541783" y="5394725"/>
              <a:chExt cx="1129484" cy="391451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20" t="7821" r="5404" b="81409"/>
              <a:stretch/>
            </p:blipFill>
            <p:spPr bwMode="auto">
              <a:xfrm>
                <a:off x="5541783" y="5394725"/>
                <a:ext cx="1129484" cy="308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583725" y="5416844"/>
                <a:ext cx="1087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</a:t>
                </a:r>
                <a:r>
                  <a:rPr lang="en-US" b="1" dirty="0" smtClean="0"/>
                  <a:t>overnor</a:t>
                </a:r>
                <a:endParaRPr lang="en-US" b="1" dirty="0"/>
              </a:p>
            </p:txBody>
          </p:sp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1017896" cy="111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-76200" y="3856629"/>
            <a:ext cx="1318839" cy="1371600"/>
            <a:chOff x="1905000" y="3856630"/>
            <a:chExt cx="1318839" cy="137160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856630"/>
              <a:ext cx="131883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81200" y="4219264"/>
              <a:ext cx="114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Fracking Law</a:t>
              </a:r>
              <a:endParaRPr lang="en-US" b="1" dirty="0"/>
            </a:p>
          </p:txBody>
        </p:sp>
      </p:grpSp>
      <p:sp>
        <p:nvSpPr>
          <p:cNvPr id="20" name="Oval Callout 19"/>
          <p:cNvSpPr/>
          <p:nvPr/>
        </p:nvSpPr>
        <p:spPr>
          <a:xfrm>
            <a:off x="823539" y="2441811"/>
            <a:ext cx="838200" cy="465209"/>
          </a:xfrm>
          <a:prstGeom prst="wedgeEllipseCallout">
            <a:avLst>
              <a:gd name="adj1" fmla="val -64795"/>
              <a:gd name="adj2" fmla="val 99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1672099" y="2474793"/>
            <a:ext cx="838200" cy="465209"/>
          </a:xfrm>
          <a:prstGeom prst="wedgeEllipseCallout">
            <a:avLst>
              <a:gd name="adj1" fmla="val -64795"/>
              <a:gd name="adj2" fmla="val 99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357693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istral" panose="03090702030407020403" pitchFamily="66" charset="0"/>
              </a:rPr>
              <a:t>Governor</a:t>
            </a:r>
            <a:endParaRPr lang="en-US" sz="2400" dirty="0">
              <a:latin typeface="Mistral" panose="03090702030407020403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70256" y="5848422"/>
            <a:ext cx="2773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hlinkClick r:id="rId9"/>
              </a:rPr>
              <a:t>The Hulk</a:t>
            </a:r>
          </a:p>
          <a:p>
            <a:r>
              <a:rPr lang="en-US" dirty="0" smtClean="0">
                <a:hlinkClick r:id="rId9"/>
              </a:rPr>
              <a:t>https://www.youtube.com/watch?v=wbtNJPCsekA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2581E-6 L 0.11961 -0.0289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-1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61 -0.02891 L 0.33628 -0.1621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20" grpId="0" animBg="1"/>
      <p:bldP spid="23" grpId="0" animBg="1"/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ne.gaslandthemovie.com/img/themed/frontend/still-ga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" y="617847"/>
            <a:ext cx="5965635" cy="288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27296" y="588276"/>
            <a:ext cx="1318839" cy="1371600"/>
            <a:chOff x="1905000" y="3856630"/>
            <a:chExt cx="1318839" cy="137160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856630"/>
              <a:ext cx="131883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981200" y="4219264"/>
              <a:ext cx="1142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Fracking Law</a:t>
              </a:r>
              <a:endParaRPr lang="en-US" b="1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04" y="28433"/>
            <a:ext cx="1017896" cy="111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1043" y="0"/>
            <a:ext cx="31325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Governor of Ohio signed the law and Fracking is allowed in Ohio.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s it over?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85249" y="3715006"/>
            <a:ext cx="3624129" cy="2387731"/>
            <a:chOff x="12821" y="0"/>
            <a:chExt cx="5971357" cy="3856630"/>
          </a:xfrm>
        </p:grpSpPr>
        <p:grpSp>
          <p:nvGrpSpPr>
            <p:cNvPr id="11" name="Group 10"/>
            <p:cNvGrpSpPr/>
            <p:nvPr/>
          </p:nvGrpSpPr>
          <p:grpSpPr>
            <a:xfrm>
              <a:off x="12821" y="89753"/>
              <a:ext cx="5971357" cy="3766877"/>
              <a:chOff x="12821" y="89753"/>
              <a:chExt cx="5971357" cy="3766877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1" y="89753"/>
                <a:ext cx="5971357" cy="3766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20" t="5528" r="5404" b="77004"/>
              <a:stretch/>
            </p:blipFill>
            <p:spPr bwMode="auto">
              <a:xfrm>
                <a:off x="3088458" y="2667000"/>
                <a:ext cx="1228703" cy="755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2133600" y="3048000"/>
              <a:ext cx="1129484" cy="391451"/>
              <a:chOff x="5541783" y="5394725"/>
              <a:chExt cx="1129484" cy="391451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20" t="7821" r="5404" b="81409"/>
              <a:stretch/>
            </p:blipFill>
            <p:spPr bwMode="auto">
              <a:xfrm>
                <a:off x="5541783" y="5394725"/>
                <a:ext cx="1129484" cy="308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583725" y="5416844"/>
                <a:ext cx="1087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</a:t>
                </a:r>
                <a:r>
                  <a:rPr lang="en-US" b="1" dirty="0" smtClean="0"/>
                  <a:t>overnor</a:t>
                </a:r>
                <a:endParaRPr lang="en-US" b="1" dirty="0"/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0"/>
              <a:ext cx="1017896" cy="111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" y="4908872"/>
            <a:ext cx="2465696" cy="174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20251679">
            <a:off x="2346471" y="5169181"/>
            <a:ext cx="712459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http://www.clipartbest.com/cliparts/bTy/EKb/bTyEKbgnc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49" y="4128034"/>
            <a:ext cx="1844685" cy="18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6506232" y="4821777"/>
            <a:ext cx="712459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7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197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North and South</vt:lpstr>
      <vt:lpstr>North and South</vt:lpstr>
      <vt:lpstr>Evidence to prove the theory</vt:lpstr>
      <vt:lpstr>Why does the North have better schools?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17</cp:revision>
  <dcterms:created xsi:type="dcterms:W3CDTF">2014-04-16T11:37:26Z</dcterms:created>
  <dcterms:modified xsi:type="dcterms:W3CDTF">2014-04-16T17:59:37Z</dcterms:modified>
</cp:coreProperties>
</file>