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84" r:id="rId4"/>
    <p:sldId id="257" r:id="rId5"/>
    <p:sldId id="285" r:id="rId6"/>
    <p:sldId id="286" r:id="rId7"/>
    <p:sldId id="258" r:id="rId8"/>
    <p:sldId id="273" r:id="rId9"/>
    <p:sldId id="289" r:id="rId10"/>
    <p:sldId id="271" r:id="rId11"/>
    <p:sldId id="287" r:id="rId12"/>
    <p:sldId id="290" r:id="rId13"/>
    <p:sldId id="268" r:id="rId14"/>
    <p:sldId id="276" r:id="rId15"/>
    <p:sldId id="288" r:id="rId16"/>
    <p:sldId id="269" r:id="rId17"/>
    <p:sldId id="291" r:id="rId18"/>
    <p:sldId id="260" r:id="rId19"/>
    <p:sldId id="292" r:id="rId20"/>
    <p:sldId id="263" r:id="rId21"/>
    <p:sldId id="295" r:id="rId22"/>
    <p:sldId id="266" r:id="rId23"/>
    <p:sldId id="296" r:id="rId24"/>
    <p:sldId id="267" r:id="rId25"/>
    <p:sldId id="298" r:id="rId26"/>
    <p:sldId id="278" r:id="rId27"/>
    <p:sldId id="299" r:id="rId28"/>
    <p:sldId id="280" r:id="rId29"/>
    <p:sldId id="300" r:id="rId30"/>
    <p:sldId id="259" r:id="rId31"/>
    <p:sldId id="294" r:id="rId32"/>
    <p:sldId id="262" r:id="rId33"/>
    <p:sldId id="302" r:id="rId34"/>
    <p:sldId id="275" r:id="rId35"/>
    <p:sldId id="303" r:id="rId36"/>
    <p:sldId id="283" r:id="rId37"/>
    <p:sldId id="304" r:id="rId38"/>
    <p:sldId id="261" r:id="rId39"/>
    <p:sldId id="305" r:id="rId40"/>
    <p:sldId id="279" r:id="rId41"/>
    <p:sldId id="310" r:id="rId42"/>
    <p:sldId id="306" r:id="rId43"/>
    <p:sldId id="281" r:id="rId44"/>
    <p:sldId id="309" r:id="rId45"/>
    <p:sldId id="277" r:id="rId46"/>
    <p:sldId id="311" r:id="rId47"/>
    <p:sldId id="31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50" d="100"/>
          <a:sy n="50" d="100"/>
        </p:scale>
        <p:origin x="-62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D0D0-A547-4CC2-A32E-0AB4E6A8E4F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8F2-2BB6-4C3F-8A53-B876030D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1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D0D0-A547-4CC2-A32E-0AB4E6A8E4F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8F2-2BB6-4C3F-8A53-B876030D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4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D0D0-A547-4CC2-A32E-0AB4E6A8E4F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8F2-2BB6-4C3F-8A53-B876030D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D0D0-A547-4CC2-A32E-0AB4E6A8E4F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8F2-2BB6-4C3F-8A53-B876030D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5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D0D0-A547-4CC2-A32E-0AB4E6A8E4F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8F2-2BB6-4C3F-8A53-B876030D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8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D0D0-A547-4CC2-A32E-0AB4E6A8E4F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8F2-2BB6-4C3F-8A53-B876030D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D0D0-A547-4CC2-A32E-0AB4E6A8E4F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8F2-2BB6-4C3F-8A53-B876030D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9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D0D0-A547-4CC2-A32E-0AB4E6A8E4F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8F2-2BB6-4C3F-8A53-B876030D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3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D0D0-A547-4CC2-A32E-0AB4E6A8E4F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8F2-2BB6-4C3F-8A53-B876030D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7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D0D0-A547-4CC2-A32E-0AB4E6A8E4F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8F2-2BB6-4C3F-8A53-B876030D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2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D0D0-A547-4CC2-A32E-0AB4E6A8E4F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8F2-2BB6-4C3F-8A53-B876030D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3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DD0D0-A547-4CC2-A32E-0AB4E6A8E4F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228F2-2BB6-4C3F-8A53-B876030D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Civics and Government Concept Game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Civics and Government Concept does the picture represent?</a:t>
            </a:r>
          </a:p>
          <a:p>
            <a:r>
              <a:rPr lang="en-US" dirty="0" smtClean="0"/>
              <a:t>Write down your answer on a scratch sheet of paper</a:t>
            </a:r>
          </a:p>
          <a:p>
            <a:r>
              <a:rPr lang="en-US" dirty="0" smtClean="0"/>
              <a:t>Write down</a:t>
            </a:r>
          </a:p>
          <a:p>
            <a:pPr lvl="1"/>
            <a:r>
              <a:rPr lang="en-US" dirty="0" smtClean="0"/>
              <a:t>True – If the picture represents the what the concept correctly</a:t>
            </a:r>
          </a:p>
          <a:p>
            <a:pPr lvl="1"/>
            <a:r>
              <a:rPr lang="en-US" dirty="0" smtClean="0"/>
              <a:t>Opposite – if the picture represents the OPPOSITE of the concept</a:t>
            </a:r>
          </a:p>
          <a:p>
            <a:r>
              <a:rPr lang="en-US" dirty="0" smtClean="0"/>
              <a:t>Extra Credit to anyone that scores 80% or better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8" name="Picture 2" descr="http://thevoterupdate.com/jones/wp-content/uploads/2011/03/nc-congressional-m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28758" r="9091" b="28759"/>
          <a:stretch/>
        </p:blipFill>
        <p:spPr bwMode="auto">
          <a:xfrm>
            <a:off x="326615" y="1860890"/>
            <a:ext cx="8490769" cy="328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lunarantics.com/files/2013/01/cartoon-business-m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8848"/>
            <a:ext cx="858214" cy="13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lunarantics.com/files/2013/01/cartoon-business-m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53" y="2707345"/>
            <a:ext cx="858214" cy="13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lunarantics.com/files/2013/01/cartoon-business-m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03351"/>
            <a:ext cx="858214" cy="13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5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solidFill>
            <a:srgbClr val="92D050"/>
          </a:solid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8" name="Picture 2" descr="http://thevoterupdate.com/jones/wp-content/uploads/2011/03/nc-congressional-m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28758" r="9091" b="28759"/>
          <a:stretch/>
        </p:blipFill>
        <p:spPr bwMode="auto">
          <a:xfrm>
            <a:off x="326615" y="1860890"/>
            <a:ext cx="8490769" cy="328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lunarantics.com/files/2013/01/cartoon-business-m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8848"/>
            <a:ext cx="858214" cy="13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lunarantics.com/files/2013/01/cartoon-business-m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53" y="2707345"/>
            <a:ext cx="858214" cy="13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lunarantics.com/files/2013/01/cartoon-business-m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03351"/>
            <a:ext cx="858214" cy="13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5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4"/>
          <a:stretch/>
        </p:blipFill>
        <p:spPr bwMode="auto">
          <a:xfrm>
            <a:off x="1637753" y="213498"/>
            <a:ext cx="6127152" cy="641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5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4"/>
          <a:stretch/>
        </p:blipFill>
        <p:spPr bwMode="auto">
          <a:xfrm>
            <a:off x="1637753" y="213498"/>
            <a:ext cx="6127152" cy="641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4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7" y="356335"/>
            <a:ext cx="7996705" cy="629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solidFill>
            <a:srgbClr val="92D050"/>
          </a:solid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7" y="356335"/>
            <a:ext cx="7996705" cy="629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34" y="547877"/>
            <a:ext cx="4297093" cy="592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4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solidFill>
            <a:srgbClr val="92D050"/>
          </a:solid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34" y="547877"/>
            <a:ext cx="4297093" cy="592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3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0"/>
          <a:stretch/>
        </p:blipFill>
        <p:spPr bwMode="auto">
          <a:xfrm>
            <a:off x="224851" y="979415"/>
            <a:ext cx="8601954" cy="528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5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solidFill>
            <a:srgbClr val="92D050"/>
          </a:solid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0"/>
          <a:stretch/>
        </p:blipFill>
        <p:spPr bwMode="auto">
          <a:xfrm>
            <a:off x="224851" y="979415"/>
            <a:ext cx="8601954" cy="528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4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8" name="Picture 27" descr="http://ushistoryharwood.pbworks.com/f/checkandba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9" y="171343"/>
            <a:ext cx="8001439" cy="64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531" t="22276" r="14634" b="13449"/>
          <a:stretch/>
        </p:blipFill>
        <p:spPr>
          <a:xfrm>
            <a:off x="261256" y="732953"/>
            <a:ext cx="8204563" cy="551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solidFill>
            <a:srgbClr val="92D050"/>
          </a:solid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531" t="22276" r="14634" b="13449"/>
          <a:stretch/>
        </p:blipFill>
        <p:spPr>
          <a:xfrm>
            <a:off x="261256" y="732953"/>
            <a:ext cx="8204563" cy="551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83" y="286451"/>
            <a:ext cx="6785235" cy="62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4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83" y="286451"/>
            <a:ext cx="6785235" cy="62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1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4" t="33482" r="11066" b="15051"/>
          <a:stretch/>
        </p:blipFill>
        <p:spPr bwMode="auto">
          <a:xfrm>
            <a:off x="194872" y="964057"/>
            <a:ext cx="8577564" cy="519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4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solidFill>
            <a:srgbClr val="92D050"/>
          </a:solid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4" t="33482" r="11066" b="15051"/>
          <a:stretch/>
        </p:blipFill>
        <p:spPr bwMode="auto">
          <a:xfrm>
            <a:off x="194872" y="964057"/>
            <a:ext cx="8577564" cy="519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0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14257"/>
            <a:ext cx="6439525" cy="497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58" y="4192776"/>
            <a:ext cx="3332033" cy="249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solidFill>
            <a:srgbClr val="92D050"/>
          </a:solid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14257"/>
            <a:ext cx="6439525" cy="497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58" y="4192776"/>
            <a:ext cx="3332033" cy="249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8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25194"/>
            <a:ext cx="4217389" cy="26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42" y="158698"/>
            <a:ext cx="4455671" cy="30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4" y="182261"/>
            <a:ext cx="3494895" cy="423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4" y="4604054"/>
            <a:ext cx="3744884" cy="210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2696" y="3287328"/>
            <a:ext cx="4307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Indian Removal Act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738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25194"/>
            <a:ext cx="4217389" cy="26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42" y="158698"/>
            <a:ext cx="4455671" cy="30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4" y="182261"/>
            <a:ext cx="3494895" cy="423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4" y="4604054"/>
            <a:ext cx="3744884" cy="210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2696" y="3287328"/>
            <a:ext cx="4307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Indian Removal Act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756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solidFill>
            <a:srgbClr val="92D050"/>
          </a:solid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8" name="Picture 27" descr="http://ushistoryharwood.pbworks.com/f/checkandba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9" y="171343"/>
            <a:ext cx="8001439" cy="64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9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t="13889" r="37947" b="19210"/>
          <a:stretch/>
        </p:blipFill>
        <p:spPr bwMode="auto">
          <a:xfrm>
            <a:off x="957941" y="179610"/>
            <a:ext cx="6651174" cy="656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5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t="13889" r="37947" b="19210"/>
          <a:stretch/>
        </p:blipFill>
        <p:spPr bwMode="auto">
          <a:xfrm>
            <a:off x="957941" y="179610"/>
            <a:ext cx="6651174" cy="656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2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8" name="Picture 27" descr="http://endzog.files.wordpress.com/2012/04/0_0_255_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87" y="201301"/>
            <a:ext cx="5833382" cy="65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987904" y="4661132"/>
            <a:ext cx="5196214" cy="1979162"/>
            <a:chOff x="155575" y="3429000"/>
            <a:chExt cx="4829175" cy="2407194"/>
          </a:xfrm>
        </p:grpSpPr>
        <p:pic>
          <p:nvPicPr>
            <p:cNvPr id="30" name="Picture 29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4"/>
            <a:stretch/>
          </p:blipFill>
          <p:spPr bwMode="auto">
            <a:xfrm>
              <a:off x="155575" y="3429000"/>
              <a:ext cx="4829175" cy="240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85" t="90000" r="4741" b="5000"/>
            <a:stretch/>
          </p:blipFill>
          <p:spPr bwMode="auto">
            <a:xfrm>
              <a:off x="1371600" y="3429000"/>
              <a:ext cx="22860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04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8" name="Picture 27" descr="http://endzog.files.wordpress.com/2012/04/0_0_255_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87" y="201301"/>
            <a:ext cx="5833382" cy="65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987904" y="4661132"/>
            <a:ext cx="5196214" cy="1979162"/>
            <a:chOff x="155575" y="3429000"/>
            <a:chExt cx="4829175" cy="2407194"/>
          </a:xfrm>
        </p:grpSpPr>
        <p:pic>
          <p:nvPicPr>
            <p:cNvPr id="30" name="Picture 29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4"/>
            <a:stretch/>
          </p:blipFill>
          <p:spPr bwMode="auto">
            <a:xfrm>
              <a:off x="155575" y="3429000"/>
              <a:ext cx="4829175" cy="240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85" t="90000" r="4741" b="5000"/>
            <a:stretch/>
          </p:blipFill>
          <p:spPr bwMode="auto">
            <a:xfrm>
              <a:off x="1371600" y="3429000"/>
              <a:ext cx="22860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03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6" y="831235"/>
            <a:ext cx="8309547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6" y="831235"/>
            <a:ext cx="8309547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1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0" y="479415"/>
            <a:ext cx="7841900" cy="562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9002483" y="179611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0" y="479415"/>
            <a:ext cx="7841900" cy="562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62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2" r="41667" b="10169"/>
          <a:stretch/>
        </p:blipFill>
        <p:spPr bwMode="auto">
          <a:xfrm>
            <a:off x="996937" y="366550"/>
            <a:ext cx="6812937" cy="636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6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solidFill>
            <a:srgbClr val="92D050"/>
          </a:solid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2" r="41667" b="10169"/>
          <a:stretch/>
        </p:blipFill>
        <p:spPr bwMode="auto">
          <a:xfrm>
            <a:off x="996937" y="366550"/>
            <a:ext cx="6812937" cy="636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6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8" name="Picture 27" descr="http://b.vimeocdn.com/ts/867/825/86782536_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8152"/>
          <a:stretch/>
        </p:blipFill>
        <p:spPr bwMode="auto">
          <a:xfrm>
            <a:off x="153189" y="388321"/>
            <a:ext cx="8635047" cy="613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0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87" y="1010298"/>
            <a:ext cx="8554198" cy="489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8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solidFill>
            <a:srgbClr val="92D050"/>
          </a:solid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87" y="1010298"/>
            <a:ext cx="8554198" cy="489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0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4" y="408266"/>
            <a:ext cx="8410655" cy="560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9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4" y="408266"/>
            <a:ext cx="8410655" cy="560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5" y="357197"/>
            <a:ext cx="8383874" cy="607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3" y="1045492"/>
            <a:ext cx="8173420" cy="457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6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3" y="1045492"/>
            <a:ext cx="8173420" cy="457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6" y="125467"/>
            <a:ext cx="5002080" cy="429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2" y="4506697"/>
            <a:ext cx="3237785" cy="224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77" y="4424775"/>
            <a:ext cx="4728808" cy="23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36" y="283705"/>
            <a:ext cx="3712489" cy="414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03" y="1252325"/>
            <a:ext cx="1998621" cy="199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9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6" y="125467"/>
            <a:ext cx="5002080" cy="429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2" y="4506697"/>
            <a:ext cx="3237785" cy="224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77" y="4424775"/>
            <a:ext cx="4728808" cy="23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36" y="283705"/>
            <a:ext cx="3712489" cy="414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03" y="1252325"/>
            <a:ext cx="1998621" cy="199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35144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solidFill>
            <a:srgbClr val="92D050"/>
          </a:solid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8" name="Picture 27" descr="http://b.vimeocdn.com/ts/867/825/86782536_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8152"/>
          <a:stretch/>
        </p:blipFill>
        <p:spPr bwMode="auto">
          <a:xfrm>
            <a:off x="153189" y="388321"/>
            <a:ext cx="8635047" cy="613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8" name="Picture 2" descr="https://encrypted-tbn2.gstatic.com/images?q=tbn:ANd9GcQrAF2kdBl1LnTUJE0v4f-CxPoDvKuDYpLGP2QWaUsAbgw7k9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1" y="156467"/>
            <a:ext cx="6566941" cy="647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solidFill>
            <a:srgbClr val="92D050"/>
          </a:solid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8" name="Picture 2" descr="https://encrypted-tbn2.gstatic.com/images?q=tbn:ANd9GcQrAF2kdBl1LnTUJE0v4f-CxPoDvKuDYpLGP2QWaUsAbgw7k9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1" y="156467"/>
            <a:ext cx="6566941" cy="647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1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28" y="320913"/>
            <a:ext cx="5601225" cy="615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9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3370" y="179611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3370" y="1328064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4257" y="2449295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13370" y="3559640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3370" y="4680892"/>
            <a:ext cx="2362200" cy="9470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3370" y="5802105"/>
            <a:ext cx="2362200" cy="94705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24257" y="97969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Separation of Power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035144" y="1252326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Limited Gov’t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35144" y="2584510"/>
            <a:ext cx="23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035144" y="3455373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Popular Sovereignty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35144" y="4892810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Republicanism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13370" y="5737024"/>
            <a:ext cx="235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Individual Rights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11506200" y="179610"/>
            <a:ext cx="566056" cy="3216741"/>
          </a:xfrm>
          <a:prstGeom prst="rect">
            <a:avLst/>
          </a:prstGeom>
          <a:solidFill>
            <a:srgbClr val="92D050"/>
          </a:solid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506200" y="3559640"/>
            <a:ext cx="566056" cy="3189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0778249" y="4800458"/>
            <a:ext cx="211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Opposite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11285164" y="1434037"/>
            <a:ext cx="112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True</a:t>
            </a:r>
            <a:endParaRPr lang="en-US" sz="4000" b="1" dirty="0"/>
          </a:p>
        </p:txBody>
      </p:sp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28" y="320913"/>
            <a:ext cx="5601225" cy="615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2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663</Words>
  <Application>Microsoft Office PowerPoint</Application>
  <PresentationFormat>Custom</PresentationFormat>
  <Paragraphs>377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Civics and Government Concept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Nate Greening</cp:lastModifiedBy>
  <cp:revision>23</cp:revision>
  <dcterms:created xsi:type="dcterms:W3CDTF">2014-02-20T11:21:04Z</dcterms:created>
  <dcterms:modified xsi:type="dcterms:W3CDTF">2014-02-20T15:08:16Z</dcterms:modified>
</cp:coreProperties>
</file>