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3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B7523-5D6A-47D3-AC36-4655DD959B6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597EF-32AB-49CB-8F2E-1005597C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2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9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1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0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6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4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6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BD7AA-3DC8-4A05-8AC2-9D35F5FD3E2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9281-56F5-436B-BB9B-D4B245C68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1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Letter/email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Paragraph #1 </a:t>
            </a:r>
            <a:r>
              <a:rPr lang="en-US" dirty="0" smtClean="0"/>
              <a:t>– introduce yourself and what you are writing about</a:t>
            </a:r>
          </a:p>
          <a:p>
            <a:r>
              <a:rPr lang="en-US" b="1" dirty="0" smtClean="0"/>
              <a:t>Paragraph #2 </a:t>
            </a:r>
            <a:r>
              <a:rPr lang="en-US" dirty="0" smtClean="0"/>
              <a:t>– convince the person to believe in your view with evidence. Ask the person to CONSIDER voting for your view, if there is a vote</a:t>
            </a:r>
          </a:p>
          <a:p>
            <a:r>
              <a:rPr lang="en-US" b="1" dirty="0" smtClean="0"/>
              <a:t>Paragraph #3 </a:t>
            </a:r>
            <a:r>
              <a:rPr lang="en-US" dirty="0" smtClean="0"/>
              <a:t>– thank the person for reading, and restate your belief.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Letter/email format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21</cp:revision>
  <cp:lastPrinted>2014-03-27T17:12:35Z</cp:lastPrinted>
  <dcterms:created xsi:type="dcterms:W3CDTF">2014-03-27T13:47:57Z</dcterms:created>
  <dcterms:modified xsi:type="dcterms:W3CDTF">2014-03-27T20:24:09Z</dcterms:modified>
</cp:coreProperties>
</file>