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8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6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4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4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0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7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8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9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4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1577-4D94-4CA4-824D-9B27E1AF2D8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B9FA-2ECD-4CF5-8805-D9FB7255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213.photobucket.com/albums/cc463/brian12345b/WWImapwithnumbers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0"/>
            <a:ext cx="9123218" cy="689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609600"/>
            <a:ext cx="290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 World War I Map (1914)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46600" y="655766"/>
            <a:ext cx="149047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CWa</a:t>
            </a:r>
            <a:r>
              <a:rPr lang="en-US" sz="3600" b="1" dirty="0" smtClean="0"/>
              <a:t>/2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185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4/4a/WWII_in_Europe_1939-1941-blank.svg/1256px-WWII_in_Europe_1939-1941-blank.svg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8" y="0"/>
            <a:ext cx="91766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794266"/>
            <a:ext cx="2857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World War II Map (1939-41)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36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Greening</dc:creator>
  <cp:lastModifiedBy>Nate Greening</cp:lastModifiedBy>
  <cp:revision>2</cp:revision>
  <cp:lastPrinted>2014-04-14T11:43:14Z</cp:lastPrinted>
  <dcterms:created xsi:type="dcterms:W3CDTF">2014-04-14T11:37:39Z</dcterms:created>
  <dcterms:modified xsi:type="dcterms:W3CDTF">2014-04-14T11:53:16Z</dcterms:modified>
</cp:coreProperties>
</file>