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806" y="-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AB222-E486-4CF9-8479-49D8A5CACF1C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CFDB-5576-408D-A89F-B8A7B1B50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4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9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9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3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7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4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3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2C12-C1F3-4E7F-9C81-FD237F46C248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936B-809A-4439-9814-D609CF907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3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854"/>
            <a:ext cx="144783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</a:rPr>
              <a:t>Cause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93325" y="13854"/>
            <a:ext cx="1386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</a:rPr>
              <a:t>Effect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16" y="735595"/>
            <a:ext cx="3657584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16" y="3886200"/>
            <a:ext cx="3657584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735594"/>
            <a:ext cx="3657584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3886199"/>
            <a:ext cx="3657584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6078" y="843124"/>
            <a:ext cx="30502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Sugar Act</a:t>
            </a:r>
          </a:p>
          <a:p>
            <a:pPr algn="ctr"/>
            <a:r>
              <a:rPr lang="en-US" sz="4000" b="1" dirty="0" smtClean="0"/>
              <a:t>&amp; </a:t>
            </a:r>
          </a:p>
          <a:p>
            <a:pPr algn="ctr"/>
            <a:r>
              <a:rPr lang="en-US" sz="4000" b="1" dirty="0" smtClean="0"/>
              <a:t>Crack Down </a:t>
            </a:r>
          </a:p>
          <a:p>
            <a:pPr algn="ctr"/>
            <a:r>
              <a:rPr lang="en-US" sz="4000" b="1" dirty="0" smtClean="0"/>
              <a:t>on Smuggling</a:t>
            </a:r>
            <a:endParaRPr lang="en-US" sz="40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3962400" y="1150901"/>
            <a:ext cx="4658657" cy="1938992"/>
            <a:chOff x="3962400" y="1150901"/>
            <a:chExt cx="4658657" cy="1938992"/>
          </a:xfrm>
        </p:grpSpPr>
        <p:sp>
          <p:nvSpPr>
            <p:cNvPr id="9" name="Right Arrow 8"/>
            <p:cNvSpPr/>
            <p:nvPr/>
          </p:nvSpPr>
          <p:spPr>
            <a:xfrm>
              <a:off x="3962400" y="1530927"/>
              <a:ext cx="1143000" cy="1066800"/>
            </a:xfrm>
            <a:prstGeom prst="rightArrow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79839" y="1150901"/>
              <a:ext cx="3041218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Colonist</a:t>
              </a:r>
            </a:p>
            <a:p>
              <a:pPr algn="ctr"/>
              <a:r>
                <a:rPr lang="en-US" sz="4000" b="1" dirty="0" smtClean="0"/>
                <a:t>Boycott</a:t>
              </a:r>
            </a:p>
            <a:p>
              <a:pPr algn="ctr"/>
              <a:r>
                <a:rPr lang="en-US" sz="4000" b="1" dirty="0" smtClean="0"/>
                <a:t>British Goods</a:t>
              </a:r>
              <a:endParaRPr lang="en-US" sz="4000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98928" y="4764004"/>
            <a:ext cx="236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Stamp Act</a:t>
            </a:r>
            <a:endParaRPr lang="en-US" sz="40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3962400" y="4609280"/>
            <a:ext cx="5070155" cy="1323439"/>
            <a:chOff x="3962400" y="4609280"/>
            <a:chExt cx="5070155" cy="1323439"/>
          </a:xfrm>
        </p:grpSpPr>
        <p:sp>
          <p:nvSpPr>
            <p:cNvPr id="10" name="Right Arrow 9"/>
            <p:cNvSpPr/>
            <p:nvPr/>
          </p:nvSpPr>
          <p:spPr>
            <a:xfrm>
              <a:off x="3962400" y="4737601"/>
              <a:ext cx="1143000" cy="1066800"/>
            </a:xfrm>
            <a:prstGeom prst="rightArrow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68341" y="4609280"/>
              <a:ext cx="386421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Colonist attack Tax Collectors</a:t>
              </a:r>
              <a:endParaRPr lang="en-US" sz="4000" b="1" dirty="0"/>
            </a:p>
          </p:txBody>
        </p:sp>
      </p:grpSp>
      <p:pic>
        <p:nvPicPr>
          <p:cNvPr id="2050" name="Picture 2" descr="http://www.textbooksfree.org/DoNotK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343" y="3695697"/>
            <a:ext cx="4710612" cy="31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4/4f/Philip_Dawe_(attributed),_The_Bostonians_Paying_the_Excise-man,_or_Tarring_and_Feathering_(1774)_-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02" y="0"/>
            <a:ext cx="2857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30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04800"/>
            <a:ext cx="2743200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04800"/>
            <a:ext cx="2743200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4600" y="304800"/>
            <a:ext cx="2743200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1239330"/>
            <a:ext cx="236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Stamp Act</a:t>
            </a:r>
            <a:endParaRPr lang="en-US" sz="4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2611905" y="720106"/>
            <a:ext cx="3113647" cy="1938992"/>
            <a:chOff x="2611905" y="720106"/>
            <a:chExt cx="3113647" cy="1938992"/>
          </a:xfrm>
        </p:grpSpPr>
        <p:sp>
          <p:nvSpPr>
            <p:cNvPr id="6" name="Right Arrow 5"/>
            <p:cNvSpPr/>
            <p:nvPr/>
          </p:nvSpPr>
          <p:spPr>
            <a:xfrm>
              <a:off x="2611905" y="1059873"/>
              <a:ext cx="664695" cy="1066800"/>
            </a:xfrm>
            <a:prstGeom prst="rightArrow">
              <a:avLst/>
            </a:prstGeom>
            <a:solidFill>
              <a:srgbClr val="0000CC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18447" y="720106"/>
              <a:ext cx="230710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Colonist attack Tax Collectors</a:t>
              </a:r>
              <a:endParaRPr lang="en-US" sz="40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12305" y="740236"/>
            <a:ext cx="3066174" cy="1938992"/>
            <a:chOff x="5812305" y="740236"/>
            <a:chExt cx="3066174" cy="1938992"/>
          </a:xfrm>
        </p:grpSpPr>
        <p:sp>
          <p:nvSpPr>
            <p:cNvPr id="10" name="Right Arrow 9"/>
            <p:cNvSpPr/>
            <p:nvPr/>
          </p:nvSpPr>
          <p:spPr>
            <a:xfrm>
              <a:off x="5812305" y="1059873"/>
              <a:ext cx="664695" cy="1066800"/>
            </a:xfrm>
            <a:prstGeom prst="rightArrow">
              <a:avLst/>
            </a:prstGeom>
            <a:solidFill>
              <a:srgbClr val="0000CC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3921" y="740236"/>
              <a:ext cx="2364558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British</a:t>
              </a:r>
            </a:p>
            <a:p>
              <a:pPr algn="ctr"/>
              <a:r>
                <a:rPr lang="en-US" sz="4000" b="1" dirty="0" smtClean="0"/>
                <a:t>Repeal</a:t>
              </a:r>
            </a:p>
            <a:p>
              <a:pPr algn="ctr"/>
              <a:r>
                <a:rPr lang="en-US" sz="4000" b="1" dirty="0" smtClean="0"/>
                <a:t>Stamp Act</a:t>
              </a:r>
              <a:endParaRPr lang="en-US" sz="4000" b="1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52416" y="3886200"/>
            <a:ext cx="3657584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57800" y="3886199"/>
            <a:ext cx="3657584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962400" y="4301506"/>
            <a:ext cx="4693454" cy="1938992"/>
            <a:chOff x="3962400" y="4301506"/>
            <a:chExt cx="4693454" cy="1938992"/>
          </a:xfrm>
        </p:grpSpPr>
        <p:sp>
          <p:nvSpPr>
            <p:cNvPr id="16" name="Right Arrow 15"/>
            <p:cNvSpPr/>
            <p:nvPr/>
          </p:nvSpPr>
          <p:spPr>
            <a:xfrm>
              <a:off x="3962400" y="4737601"/>
              <a:ext cx="1143000" cy="1066800"/>
            </a:xfrm>
            <a:prstGeom prst="rightArrow">
              <a:avLst/>
            </a:prstGeom>
            <a:solidFill>
              <a:srgbClr val="00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14636" y="4301506"/>
              <a:ext cx="3041218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Colonist</a:t>
              </a:r>
            </a:p>
            <a:p>
              <a:pPr algn="ctr"/>
              <a:r>
                <a:rPr lang="en-US" sz="4000" b="1" dirty="0" smtClean="0"/>
                <a:t>Boycott</a:t>
              </a:r>
            </a:p>
            <a:p>
              <a:pPr algn="ctr"/>
              <a:r>
                <a:rPr lang="en-US" sz="4000" b="1" dirty="0" smtClean="0"/>
                <a:t>British Goods</a:t>
              </a:r>
              <a:endParaRPr lang="en-US" sz="40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4895" y="4609282"/>
            <a:ext cx="27313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Townshend </a:t>
            </a:r>
          </a:p>
          <a:p>
            <a:pPr algn="ctr"/>
            <a:r>
              <a:rPr lang="en-US" sz="4000" b="1" dirty="0" smtClean="0"/>
              <a:t>Acts</a:t>
            </a:r>
            <a:endParaRPr lang="en-US" sz="4000" b="1" dirty="0"/>
          </a:p>
        </p:txBody>
      </p:sp>
      <p:pic>
        <p:nvPicPr>
          <p:cNvPr id="22" name="Picture 4" descr="http://upload.wikimedia.org/wikipedia/commons/4/4f/Philip_Dawe_(attributed),_The_Bostonians_Paying_the_Excise-man,_or_Tarring_and_Feathering_(1774)_-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237" y="3489711"/>
            <a:ext cx="2272315" cy="316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qrcodepress.com/wp-content/uploads/2011/03/Newspapers-QR-Co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4" y="3494226"/>
            <a:ext cx="2721436" cy="229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6513921" y="3190076"/>
            <a:ext cx="1721107" cy="2222860"/>
            <a:chOff x="4476347" y="8686800"/>
            <a:chExt cx="1721107" cy="2222860"/>
          </a:xfrm>
        </p:grpSpPr>
        <p:pic>
          <p:nvPicPr>
            <p:cNvPr id="4100" name="Picture 4" descr="http://www.cr-cath.pvt.k12.ia.us/lasalle/resources/rev%20war%20websites/rev%20war%20lexi%20santana%20lindsey/Lexi%20Hennings%20Rev%20war/images/stamp%20act.gif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711"/>
            <a:stretch/>
          </p:blipFill>
          <p:spPr bwMode="auto">
            <a:xfrm>
              <a:off x="4533900" y="8686800"/>
              <a:ext cx="1610752" cy="2219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&quot;No&quot; Symbol 22"/>
            <p:cNvSpPr/>
            <p:nvPr/>
          </p:nvSpPr>
          <p:spPr>
            <a:xfrm>
              <a:off x="4476347" y="8699860"/>
              <a:ext cx="1721107" cy="2209800"/>
            </a:xfrm>
            <a:prstGeom prst="noSmoking">
              <a:avLst>
                <a:gd name="adj" fmla="val 5684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102" name="Picture 6" descr="http://www.austincc.edu/caddis/ImagesText%20copy/Colonial%20Rebellion/stampactrepeal419931.jpe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86"/>
          <a:stretch/>
        </p:blipFill>
        <p:spPr bwMode="auto">
          <a:xfrm>
            <a:off x="77379" y="254682"/>
            <a:ext cx="4165660" cy="240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textbooksfree.org/DoNotK1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332" y="186048"/>
            <a:ext cx="3727668" cy="249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8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810000"/>
            <a:ext cx="2743200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810000"/>
            <a:ext cx="2743200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4600" y="3810000"/>
            <a:ext cx="2743200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816" y="4744530"/>
            <a:ext cx="1724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Tea Act</a:t>
            </a:r>
            <a:endParaRPr lang="en-US" sz="4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611905" y="4225306"/>
            <a:ext cx="3113647" cy="1938992"/>
            <a:chOff x="2611905" y="4225306"/>
            <a:chExt cx="3113647" cy="1938992"/>
          </a:xfrm>
        </p:grpSpPr>
        <p:sp>
          <p:nvSpPr>
            <p:cNvPr id="6" name="Right Arrow 5"/>
            <p:cNvSpPr/>
            <p:nvPr/>
          </p:nvSpPr>
          <p:spPr>
            <a:xfrm>
              <a:off x="2611905" y="4565073"/>
              <a:ext cx="664695" cy="1066800"/>
            </a:xfrm>
            <a:prstGeom prst="rightArrow">
              <a:avLst/>
            </a:prstGeom>
            <a:solidFill>
              <a:srgbClr val="0000CC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18447" y="4225306"/>
              <a:ext cx="230710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Boston</a:t>
              </a:r>
            </a:p>
            <a:p>
              <a:pPr algn="ctr"/>
              <a:r>
                <a:rPr lang="en-US" sz="4000" b="1" dirty="0" smtClean="0"/>
                <a:t>Tea</a:t>
              </a:r>
            </a:p>
            <a:p>
              <a:pPr algn="ctr"/>
              <a:r>
                <a:rPr lang="en-US" sz="4000" b="1" dirty="0" smtClean="0"/>
                <a:t>Party</a:t>
              </a:r>
              <a:endParaRPr lang="en-US" sz="4000" b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12305" y="4440051"/>
            <a:ext cx="3139114" cy="1323439"/>
            <a:chOff x="5812305" y="4440051"/>
            <a:chExt cx="3139114" cy="1323439"/>
          </a:xfrm>
        </p:grpSpPr>
        <p:sp>
          <p:nvSpPr>
            <p:cNvPr id="10" name="Right Arrow 9"/>
            <p:cNvSpPr/>
            <p:nvPr/>
          </p:nvSpPr>
          <p:spPr>
            <a:xfrm>
              <a:off x="5812305" y="4565073"/>
              <a:ext cx="664695" cy="1066800"/>
            </a:xfrm>
            <a:prstGeom prst="rightArrow">
              <a:avLst/>
            </a:prstGeom>
            <a:solidFill>
              <a:srgbClr val="0000CC"/>
            </a:solidFill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40988" y="4440051"/>
              <a:ext cx="251043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Intolerable</a:t>
              </a:r>
            </a:p>
            <a:p>
              <a:pPr algn="ctr"/>
              <a:r>
                <a:rPr lang="en-US" sz="4000" b="1" dirty="0" smtClean="0"/>
                <a:t>Acts</a:t>
              </a:r>
              <a:endParaRPr lang="en-US" sz="4000" b="1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52416" y="228601"/>
            <a:ext cx="3657584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57800" y="228600"/>
            <a:ext cx="3657584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962400" y="643907"/>
            <a:ext cx="4797910" cy="1938992"/>
            <a:chOff x="3962400" y="643907"/>
            <a:chExt cx="4797910" cy="1938992"/>
          </a:xfrm>
        </p:grpSpPr>
        <p:sp>
          <p:nvSpPr>
            <p:cNvPr id="16" name="Right Arrow 15"/>
            <p:cNvSpPr/>
            <p:nvPr/>
          </p:nvSpPr>
          <p:spPr>
            <a:xfrm>
              <a:off x="3962400" y="1080002"/>
              <a:ext cx="1143000" cy="1066800"/>
            </a:xfrm>
            <a:prstGeom prst="rightArrow">
              <a:avLst/>
            </a:prstGeom>
            <a:solidFill>
              <a:srgbClr val="0000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10189" y="643907"/>
              <a:ext cx="325012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British Repeal </a:t>
              </a:r>
            </a:p>
            <a:p>
              <a:pPr algn="ctr"/>
              <a:r>
                <a:rPr lang="en-US" sz="4000" b="1" dirty="0" smtClean="0"/>
                <a:t>Townshend </a:t>
              </a:r>
            </a:p>
            <a:p>
              <a:pPr algn="ctr"/>
              <a:r>
                <a:rPr lang="en-US" sz="4000" b="1" dirty="0" smtClean="0"/>
                <a:t>Acts</a:t>
              </a:r>
              <a:endParaRPr lang="en-US" sz="40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10772" y="951683"/>
            <a:ext cx="3140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Boston Massacre</a:t>
            </a:r>
            <a:endParaRPr lang="en-US" sz="4000" b="1" dirty="0"/>
          </a:p>
        </p:txBody>
      </p:sp>
      <p:pic>
        <p:nvPicPr>
          <p:cNvPr id="5122" name="Picture 2" descr="http://4.bp.blogspot.com/_4BLAaIkJ4dQ/TNrGgN4byFI/AAAAAAAAAHM/oGh5mG9EJz0/s1600/MC900149883%255B1%25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16" y="228600"/>
            <a:ext cx="3609674" cy="276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ushistory.org/declaration/related/images/massac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29000"/>
            <a:ext cx="3636112" cy="333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4902140" y="4225306"/>
            <a:ext cx="4165660" cy="2428552"/>
            <a:chOff x="4902140" y="4225306"/>
            <a:chExt cx="4165660" cy="2428552"/>
          </a:xfrm>
        </p:grpSpPr>
        <p:pic>
          <p:nvPicPr>
            <p:cNvPr id="20" name="Picture 6" descr="http://www.austincc.edu/caddis/ImagesText%20copy/Colonial%20Rebellion/stampactrepeal419931.jpe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86"/>
            <a:stretch/>
          </p:blipFill>
          <p:spPr bwMode="auto">
            <a:xfrm>
              <a:off x="4902140" y="4225306"/>
              <a:ext cx="4165660" cy="2404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&quot;No&quot; Symbol 6"/>
            <p:cNvSpPr/>
            <p:nvPr/>
          </p:nvSpPr>
          <p:spPr>
            <a:xfrm>
              <a:off x="5105400" y="4225306"/>
              <a:ext cx="3809983" cy="2428552"/>
            </a:xfrm>
            <a:prstGeom prst="noSmoking">
              <a:avLst>
                <a:gd name="adj" fmla="val 625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5126" name="Picture 6" descr="http://1.bp.blogspot.com/-tCJjMWqAZ-o/T4UfS1JW0FI/AAAAAAAAAXw/Cv8ReZSIdio/s1600/angry-man-clipa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338" y="144499"/>
            <a:ext cx="3153972" cy="314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87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3510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8686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Intolerable Acts</a:t>
            </a:r>
            <a:endParaRPr lang="en-US" sz="4800" dirty="0" smtClean="0"/>
          </a:p>
          <a:p>
            <a:pPr marL="914400" indent="-914400">
              <a:buAutoNum type="arabicPeriod"/>
            </a:pPr>
            <a:r>
              <a:rPr lang="en-US" sz="3600" dirty="0" smtClean="0"/>
              <a:t>Boston harbor is closed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No Local Government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British Officials get trials in England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Quartering Act – Colonists must house British soldiers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Large amount of land goes to Quebec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New Governor of Massachusetts</a:t>
            </a:r>
          </a:p>
          <a:p>
            <a:pPr marL="914400" indent="-914400">
              <a:buAutoNum type="arabicPeriod"/>
            </a:pPr>
            <a:endParaRPr lang="en-US" sz="4000" dirty="0"/>
          </a:p>
        </p:txBody>
      </p:sp>
      <p:pic>
        <p:nvPicPr>
          <p:cNvPr id="6146" name="Picture 2" descr="https://encrypted-tbn0.gstatic.com/images?q=tbn:ANd9GcQCH55d3RElyZynzLihXsI4BcTcCPyhx6zX6bQq90E5nJU2TuqyYXfEbl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5375347"/>
            <a:ext cx="1492250" cy="141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1.gstatic.com/images?q=tbn:ANd9GcTf2b7Yl94IouY8nQcunCQkjMvEFiRMol2Jchdv-hu1RHPjHUb5CwAq-X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98" y="5305815"/>
            <a:ext cx="1565413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xtimeline.com/__UserPic_Large/42263/evt09102518540109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05" y="339592"/>
            <a:ext cx="4817996" cy="349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70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854"/>
            <a:ext cx="14478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Cause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93325" y="13854"/>
            <a:ext cx="1386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Effect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152416" y="735595"/>
            <a:ext cx="3657584" cy="276960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735594"/>
            <a:ext cx="3657584" cy="276960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62400" y="1530927"/>
            <a:ext cx="1143000" cy="10668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5995" y="1402607"/>
            <a:ext cx="25104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Intolerable</a:t>
            </a:r>
          </a:p>
          <a:p>
            <a:pPr algn="ctr"/>
            <a:r>
              <a:rPr lang="en-US" sz="4000" b="1" dirty="0" smtClean="0"/>
              <a:t>Acts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86392" y="1150901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First Continental Congress</a:t>
            </a:r>
            <a:endParaRPr lang="en-US" sz="4000" b="1" dirty="0"/>
          </a:p>
        </p:txBody>
      </p:sp>
      <p:pic>
        <p:nvPicPr>
          <p:cNvPr id="1026" name="Picture 2" descr="http://www.thefederalistpapers.org/wp-content/uploads/2012/07/Patrick_Henry_1_630_pxl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624856"/>
            <a:ext cx="2819400" cy="223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093426" y="3733800"/>
            <a:ext cx="2285999" cy="1600200"/>
          </a:xfrm>
          <a:prstGeom prst="wedgeEllipseCallout">
            <a:avLst>
              <a:gd name="adj1" fmla="val -52954"/>
              <a:gd name="adj2" fmla="val 66829"/>
            </a:avLst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Violence!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3657600" y="4724400"/>
            <a:ext cx="2285999" cy="1600200"/>
          </a:xfrm>
          <a:prstGeom prst="wedgeEllipseCallout">
            <a:avLst>
              <a:gd name="adj1" fmla="val 50076"/>
              <a:gd name="adj2" fmla="val 85011"/>
            </a:avLst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Peace!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encrypted-tbn3.gstatic.com/images?q=tbn:ANd9GcSimLy2BMFTnvLP1V27uaa6iUxzsEKLmbixlZDW675SzfX5BN3vDA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11370"/>
            <a:ext cx="2971800" cy="314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72200" y="4267200"/>
            <a:ext cx="2971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Virginia Declaration </a:t>
            </a:r>
          </a:p>
          <a:p>
            <a:pPr algn="ctr"/>
            <a:r>
              <a:rPr lang="en-US" sz="3600" b="1" dirty="0" smtClean="0"/>
              <a:t>of Rights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990" y="6324155"/>
            <a:ext cx="275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Patrick Henry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encrypted-tbn3.gstatic.com/images?q=tbn:ANd9GcSimLy2BMFTnvLP1V27uaa6iUxzsEKLmbixlZDW675SzfX5BN3vDA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7" y="152400"/>
            <a:ext cx="424600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708231"/>
            <a:ext cx="350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Virginia Declaration </a:t>
            </a:r>
          </a:p>
          <a:p>
            <a:pPr algn="ctr"/>
            <a:r>
              <a:rPr lang="en-US" sz="4400" b="1" dirty="0" smtClean="0"/>
              <a:t>of Rights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4400" b="1" dirty="0" smtClean="0">
                <a:solidFill>
                  <a:srgbClr val="0000CC"/>
                </a:solidFill>
              </a:rPr>
              <a:t>Gov’t Must Protect:</a:t>
            </a:r>
          </a:p>
          <a:p>
            <a:pPr algn="ctr"/>
            <a:r>
              <a:rPr lang="en-US" sz="4400" b="1" dirty="0" smtClean="0">
                <a:solidFill>
                  <a:srgbClr val="0000CC"/>
                </a:solidFill>
              </a:rPr>
              <a:t>Life, Liberty, &amp; Property</a:t>
            </a:r>
            <a:endParaRPr lang="en-US" sz="4400" b="1" dirty="0">
              <a:solidFill>
                <a:srgbClr val="0000CC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5136" y="152400"/>
            <a:ext cx="4935273" cy="6318111"/>
            <a:chOff x="4035136" y="152400"/>
            <a:chExt cx="4935273" cy="6318111"/>
          </a:xfrm>
        </p:grpSpPr>
        <p:pic>
          <p:nvPicPr>
            <p:cNvPr id="6" name="Picture 4" descr="https://encrypted-tbn3.gstatic.com/images?q=tbn:ANd9GcSimLy2BMFTnvLP1V27uaa6iUxzsEKLmbixlZDW675SzfX5BN3vD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52400"/>
              <a:ext cx="4246009" cy="624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105400" y="838200"/>
              <a:ext cx="3657600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Declaration of Independence</a:t>
              </a:r>
            </a:p>
            <a:p>
              <a:pPr algn="ctr"/>
              <a:endParaRPr lang="en-US" sz="4000" b="1" dirty="0"/>
            </a:p>
            <a:p>
              <a:pPr algn="ctr"/>
              <a:r>
                <a:rPr lang="en-US" sz="4000" b="1" dirty="0" smtClean="0">
                  <a:solidFill>
                    <a:srgbClr val="0000CC"/>
                  </a:solidFill>
                </a:rPr>
                <a:t>Gov’t Must Protect:</a:t>
              </a:r>
            </a:p>
            <a:p>
              <a:pPr algn="ctr"/>
              <a:r>
                <a:rPr lang="en-US" sz="4000" b="1" dirty="0" smtClean="0">
                  <a:solidFill>
                    <a:srgbClr val="0000CC"/>
                  </a:solidFill>
                </a:rPr>
                <a:t>Life, Liberty, &amp; </a:t>
              </a:r>
              <a:r>
                <a:rPr lang="en-US" sz="4000" b="1" dirty="0" smtClean="0">
                  <a:solidFill>
                    <a:srgbClr val="006600"/>
                  </a:solidFill>
                </a:rPr>
                <a:t>Pursuit of Happiness</a:t>
              </a:r>
            </a:p>
            <a:p>
              <a:pPr algn="ctr"/>
              <a:endParaRPr lang="en-US" sz="4000" b="1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035136" y="2722418"/>
              <a:ext cx="1143000" cy="1066800"/>
            </a:xfrm>
            <a:prstGeom prst="rightArrow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460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128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10</cp:revision>
  <dcterms:created xsi:type="dcterms:W3CDTF">2013-09-24T16:59:22Z</dcterms:created>
  <dcterms:modified xsi:type="dcterms:W3CDTF">2013-09-25T12:28:51Z</dcterms:modified>
</cp:coreProperties>
</file>