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999-9F46-471E-9CC1-22BF31F7A7E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F1-1C6F-4ED6-AAC3-11744F64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999-9F46-471E-9CC1-22BF31F7A7E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F1-1C6F-4ED6-AAC3-11744F64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8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999-9F46-471E-9CC1-22BF31F7A7E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F1-1C6F-4ED6-AAC3-11744F64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6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999-9F46-471E-9CC1-22BF31F7A7E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F1-1C6F-4ED6-AAC3-11744F64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4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999-9F46-471E-9CC1-22BF31F7A7E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F1-1C6F-4ED6-AAC3-11744F64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8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999-9F46-471E-9CC1-22BF31F7A7E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F1-1C6F-4ED6-AAC3-11744F64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9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999-9F46-471E-9CC1-22BF31F7A7E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F1-1C6F-4ED6-AAC3-11744F64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8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999-9F46-471E-9CC1-22BF31F7A7E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F1-1C6F-4ED6-AAC3-11744F64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5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999-9F46-471E-9CC1-22BF31F7A7E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F1-1C6F-4ED6-AAC3-11744F64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4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999-9F46-471E-9CC1-22BF31F7A7E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F1-1C6F-4ED6-AAC3-11744F64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6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999-9F46-471E-9CC1-22BF31F7A7E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2F1-1C6F-4ED6-AAC3-11744F64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6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6999-9F46-471E-9CC1-22BF31F7A7E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D22F1-1C6F-4ED6-AAC3-11744F64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Carter Reformation Assignment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Protestant Reformation</a:t>
            </a:r>
          </a:p>
          <a:p>
            <a:pPr lvl="1"/>
            <a:r>
              <a:rPr lang="en-US" dirty="0" smtClean="0"/>
              <a:t>Martin Luther led</a:t>
            </a:r>
          </a:p>
          <a:p>
            <a:pPr lvl="1"/>
            <a:r>
              <a:rPr lang="en-US" dirty="0" smtClean="0"/>
              <a:t>95 thesis</a:t>
            </a:r>
          </a:p>
          <a:p>
            <a:pPr lvl="2"/>
            <a:r>
              <a:rPr lang="en-US" dirty="0" smtClean="0"/>
              <a:t>Proposed 95 changes to the Catholic Church’s rules and practices</a:t>
            </a:r>
          </a:p>
          <a:p>
            <a:pPr lvl="2"/>
            <a:r>
              <a:rPr lang="en-US" dirty="0" smtClean="0"/>
              <a:t>Written list nailed to the church door</a:t>
            </a:r>
          </a:p>
          <a:p>
            <a:pPr lvl="2"/>
            <a:endParaRPr lang="en-US" sz="1400" dirty="0"/>
          </a:p>
          <a:p>
            <a:r>
              <a:rPr lang="en-US" b="1" dirty="0" smtClean="0"/>
              <a:t>Carter Reformation</a:t>
            </a:r>
          </a:p>
          <a:p>
            <a:pPr lvl="1"/>
            <a:r>
              <a:rPr lang="en-US" dirty="0" smtClean="0"/>
              <a:t>Student led</a:t>
            </a:r>
          </a:p>
          <a:p>
            <a:pPr lvl="1"/>
            <a:r>
              <a:rPr lang="en-US" dirty="0" smtClean="0"/>
              <a:t>15 Thesis</a:t>
            </a:r>
          </a:p>
          <a:p>
            <a:pPr lvl="2"/>
            <a:r>
              <a:rPr lang="en-US" dirty="0" smtClean="0"/>
              <a:t>Propose 15 changes to Carter’s rules and practices</a:t>
            </a:r>
          </a:p>
          <a:p>
            <a:pPr lvl="3"/>
            <a:r>
              <a:rPr lang="en-US" sz="2400" dirty="0" smtClean="0"/>
              <a:t>Defend/explain the reason for each change</a:t>
            </a:r>
          </a:p>
          <a:p>
            <a:pPr lvl="2"/>
            <a:r>
              <a:rPr lang="en-US" dirty="0" smtClean="0"/>
              <a:t>Written list </a:t>
            </a:r>
            <a:r>
              <a:rPr lang="en-US" i="1" dirty="0" smtClean="0"/>
              <a:t>not </a:t>
            </a:r>
            <a:r>
              <a:rPr lang="en-US" dirty="0" smtClean="0"/>
              <a:t>nailed to principals</a:t>
            </a:r>
          </a:p>
          <a:p>
            <a:pPr lvl="3"/>
            <a:r>
              <a:rPr lang="en-US" sz="2400" dirty="0" smtClean="0"/>
              <a:t>Due Wed 5/7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6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Carter Reformation Assignment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Carter Reformation</dc:title>
  <dc:creator>Nate Greening</dc:creator>
  <cp:lastModifiedBy>Nate Greening</cp:lastModifiedBy>
  <cp:revision>4</cp:revision>
  <dcterms:created xsi:type="dcterms:W3CDTF">2014-05-05T18:11:55Z</dcterms:created>
  <dcterms:modified xsi:type="dcterms:W3CDTF">2014-05-05T18:17:01Z</dcterms:modified>
</cp:coreProperties>
</file>