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57" r:id="rId5"/>
    <p:sldId id="256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3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B705-7363-4B05-AAFB-7F11EA69F9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5282-633B-4A75-84BB-20070EF1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5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69068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Quiz Topics (unit 6)</a:t>
            </a:r>
            <a:br>
              <a:rPr lang="en-US" sz="7200" b="1" dirty="0" smtClean="0"/>
            </a:br>
            <a:r>
              <a:rPr lang="en-US" sz="3200" b="1" i="1" dirty="0" smtClean="0">
                <a:solidFill>
                  <a:srgbClr val="0000CC"/>
                </a:solidFill>
              </a:rPr>
              <a:t>look over your orange study guide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12135"/>
            <a:ext cx="4514850" cy="474586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Indian Conflict? </a:t>
            </a:r>
            <a:r>
              <a:rPr lang="en-US" sz="2000" dirty="0" smtClean="0"/>
              <a:t>(3)</a:t>
            </a:r>
            <a:endParaRPr lang="en-US" sz="3200" dirty="0" smtClean="0"/>
          </a:p>
          <a:p>
            <a:r>
              <a:rPr lang="en-US" sz="3200" dirty="0" smtClean="0"/>
              <a:t>Rich v. Poor </a:t>
            </a:r>
            <a:r>
              <a:rPr lang="en-US" sz="2000" dirty="0" smtClean="0"/>
              <a:t>(2)</a:t>
            </a:r>
          </a:p>
          <a:p>
            <a:r>
              <a:rPr lang="en-US" sz="3200" dirty="0" smtClean="0"/>
              <a:t>Labor Unions</a:t>
            </a:r>
            <a:r>
              <a:rPr lang="en-US" sz="2000" dirty="0" smtClean="0"/>
              <a:t> (2)</a:t>
            </a:r>
          </a:p>
          <a:p>
            <a:r>
              <a:rPr lang="en-US" sz="3200" dirty="0" smtClean="0"/>
              <a:t>Dawes Act</a:t>
            </a:r>
          </a:p>
          <a:p>
            <a:r>
              <a:rPr lang="en-US" sz="3200" dirty="0" smtClean="0"/>
              <a:t>Sherman Anti-Trust Act</a:t>
            </a:r>
          </a:p>
          <a:p>
            <a:r>
              <a:rPr lang="en-US" sz="3200" dirty="0" smtClean="0"/>
              <a:t>Laissez-Faire </a:t>
            </a:r>
            <a:r>
              <a:rPr lang="en-US" sz="2000" dirty="0" smtClean="0"/>
              <a:t>(2)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150" y="2086377"/>
            <a:ext cx="4514850" cy="409058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Social Darwinism</a:t>
            </a:r>
          </a:p>
          <a:p>
            <a:r>
              <a:rPr lang="en-US" sz="3200" dirty="0"/>
              <a:t>Railroads </a:t>
            </a:r>
            <a:r>
              <a:rPr lang="en-US" sz="2000" dirty="0"/>
              <a:t>(3</a:t>
            </a:r>
            <a:r>
              <a:rPr lang="en-US" sz="2000" dirty="0" smtClean="0"/>
              <a:t>)</a:t>
            </a:r>
          </a:p>
          <a:p>
            <a:r>
              <a:rPr lang="en-US" sz="3200" dirty="0" smtClean="0"/>
              <a:t>Agriculture Technology</a:t>
            </a:r>
          </a:p>
          <a:p>
            <a:r>
              <a:rPr lang="en-US" sz="3200" dirty="0" smtClean="0"/>
              <a:t>Vertical Integration</a:t>
            </a:r>
          </a:p>
          <a:p>
            <a:r>
              <a:rPr lang="en-US" sz="3200" dirty="0" smtClean="0"/>
              <a:t>Horizontal Integration</a:t>
            </a:r>
          </a:p>
          <a:p>
            <a:r>
              <a:rPr lang="en-US" sz="3200" dirty="0" smtClean="0"/>
              <a:t>Assimilation</a:t>
            </a:r>
          </a:p>
          <a:p>
            <a:r>
              <a:rPr lang="en-US" sz="3200" dirty="0" smtClean="0"/>
              <a:t>American Dream</a:t>
            </a:r>
          </a:p>
          <a:p>
            <a:r>
              <a:rPr lang="en-US" sz="3200" dirty="0" smtClean="0"/>
              <a:t>Monopolies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5093" y="6172200"/>
            <a:ext cx="573381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Rebus Review Before Quiz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262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06" y="2875587"/>
            <a:ext cx="2662656" cy="400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45719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3464" y="923835"/>
            <a:ext cx="766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D</a:t>
            </a:r>
            <a:endParaRPr lang="en-US" sz="7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1827" y="923835"/>
            <a:ext cx="108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+S</a:t>
            </a:r>
            <a:endParaRPr lang="en-US" sz="72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1025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04" y="4419600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the</a:t>
            </a:r>
            <a:endParaRPr lang="en-US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276153"/>
            <a:ext cx="965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+t</a:t>
            </a:r>
            <a:endParaRPr lang="en-US" sz="7200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92915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15605" y="4390452"/>
            <a:ext cx="108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+S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874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7198" y="905142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r>
              <a:rPr lang="en-US" sz="8000" dirty="0"/>
              <a:t>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5" y="3238500"/>
            <a:ext cx="3924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" y="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599" y="533400"/>
            <a:ext cx="1178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-O</a:t>
            </a:r>
            <a:endParaRPr lang="en-US" sz="8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-29980"/>
            <a:ext cx="44386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53737"/>
            <a:ext cx="2724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0" y="3902474"/>
            <a:ext cx="2764436" cy="29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90800" cy="27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45559" r="72565" b="36416"/>
          <a:stretch/>
        </p:blipFill>
        <p:spPr bwMode="auto">
          <a:xfrm>
            <a:off x="762000" y="1386938"/>
            <a:ext cx="1066800" cy="27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531" y="862402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-S</a:t>
            </a:r>
            <a:endParaRPr lang="en-US" sz="8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86" y="163965"/>
            <a:ext cx="3088405" cy="404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553200" y="163965"/>
            <a:ext cx="2438400" cy="1181100"/>
          </a:xfrm>
          <a:prstGeom prst="wedgeEllipseCallout">
            <a:avLst>
              <a:gd name="adj1" fmla="val -60177"/>
              <a:gd name="adj2" fmla="val 504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04800"/>
            <a:ext cx="1619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919430"/>
            <a:ext cx="1047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-</a:t>
            </a:r>
            <a:r>
              <a:rPr lang="en-US" sz="8000" dirty="0" err="1" smtClean="0"/>
              <a:t>fl</a:t>
            </a:r>
            <a:endParaRPr lang="en-US" sz="8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0219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4700" y="457199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  <a:r>
              <a:rPr lang="en-US" sz="8000" dirty="0" smtClean="0"/>
              <a:t>k</a:t>
            </a:r>
            <a:endParaRPr lang="en-US" sz="8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9231"/>
            <a:ext cx="16097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93" y="416691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21938" y="4676770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-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82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73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Quiz Topics (unit 6) look over your orange study guide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10</cp:revision>
  <dcterms:created xsi:type="dcterms:W3CDTF">2014-11-18T11:56:35Z</dcterms:created>
  <dcterms:modified xsi:type="dcterms:W3CDTF">2014-11-19T15:53:50Z</dcterms:modified>
</cp:coreProperties>
</file>