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3EDC0-F827-4543-8D1A-250A8E5B7549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80E8-E580-481C-8FB3-B17EDE9C1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42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3EDC0-F827-4543-8D1A-250A8E5B7549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80E8-E580-481C-8FB3-B17EDE9C1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02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3EDC0-F827-4543-8D1A-250A8E5B7549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80E8-E580-481C-8FB3-B17EDE9C1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138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3EDC0-F827-4543-8D1A-250A8E5B7549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80E8-E580-481C-8FB3-B17EDE9C1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3EDC0-F827-4543-8D1A-250A8E5B7549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80E8-E580-481C-8FB3-B17EDE9C1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376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3EDC0-F827-4543-8D1A-250A8E5B7549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80E8-E580-481C-8FB3-B17EDE9C1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147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3EDC0-F827-4543-8D1A-250A8E5B7549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80E8-E580-481C-8FB3-B17EDE9C1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826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3EDC0-F827-4543-8D1A-250A8E5B7549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80E8-E580-481C-8FB3-B17EDE9C1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912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3EDC0-F827-4543-8D1A-250A8E5B7549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80E8-E580-481C-8FB3-B17EDE9C1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791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3EDC0-F827-4543-8D1A-250A8E5B7549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80E8-E580-481C-8FB3-B17EDE9C1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11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3EDC0-F827-4543-8D1A-250A8E5B7549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80E8-E580-481C-8FB3-B17EDE9C1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99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3EDC0-F827-4543-8D1A-250A8E5B7549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F80E8-E580-481C-8FB3-B17EDE9C1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804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royalscotsgrenadiers.com/sitebuildercontent/sitebuilderpictures/.pond/1812map.jpg.w560h67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228600"/>
            <a:ext cx="6477000" cy="6419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405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edia.smashingmagazine.com/images/movie-posters/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961"/>
            <a:ext cx="4286250" cy="609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3.bp.blogspot.com/_wy7z7lPAApo/TSqBU7fTjuI/AAAAAAAADOI/1ISfwxIW_kA/s1600/apocalypse_now_movie_post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718" y="67106"/>
            <a:ext cx="4762500" cy="671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85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Nate Greening</dc:creator>
  <cp:lastModifiedBy>Nate Greening</cp:lastModifiedBy>
  <cp:revision>3</cp:revision>
  <dcterms:created xsi:type="dcterms:W3CDTF">2013-11-07T13:17:21Z</dcterms:created>
  <dcterms:modified xsi:type="dcterms:W3CDTF">2013-11-07T15:44:48Z</dcterms:modified>
</cp:coreProperties>
</file>