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41A-A1E5-4397-AC21-4B414465247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215-EE82-443F-B7B2-DB626B01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41A-A1E5-4397-AC21-4B414465247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215-EE82-443F-B7B2-DB626B01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3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41A-A1E5-4397-AC21-4B414465247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215-EE82-443F-B7B2-DB626B01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1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41A-A1E5-4397-AC21-4B414465247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215-EE82-443F-B7B2-DB626B01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7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41A-A1E5-4397-AC21-4B414465247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215-EE82-443F-B7B2-DB626B01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41A-A1E5-4397-AC21-4B414465247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215-EE82-443F-B7B2-DB626B01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41A-A1E5-4397-AC21-4B414465247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215-EE82-443F-B7B2-DB626B01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0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41A-A1E5-4397-AC21-4B414465247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215-EE82-443F-B7B2-DB626B01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1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41A-A1E5-4397-AC21-4B414465247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215-EE82-443F-B7B2-DB626B01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41A-A1E5-4397-AC21-4B414465247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215-EE82-443F-B7B2-DB626B01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3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B41A-A1E5-4397-AC21-4B414465247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A215-EE82-443F-B7B2-DB626B01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6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CB41A-A1E5-4397-AC21-4B414465247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AA215-EE82-443F-B7B2-DB626B01A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1/1e/Thomas_Jefferson_by_Rembrandt_Peale,_1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42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upload.wikimedia.org/wikipedia/commons/d/d2/Peace_sig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jesus-is-savior.com/False%20Religions/Wicca%20&amp;%20Witchcraft/peac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85" y="4572515"/>
            <a:ext cx="2497987" cy="228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n-learning.org/wp-content/uploads/2013/06/athei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"/>
            <a:ext cx="3334657" cy="333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like2learn.com/ilike2learn/Continent%20Maps/Country%20Maps/Europe/France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1"/>
          <a:stretch/>
        </p:blipFill>
        <p:spPr bwMode="auto">
          <a:xfrm>
            <a:off x="2057400" y="4013200"/>
            <a:ext cx="3989329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oprofs.com/quiz-school/upload/yuiupload/145846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8600"/>
            <a:ext cx="88179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UUExQWFhUXGBgaGRgYFxodGhgfHBoYHxwcHBwaHCghHCAlHxwcIjEhJSkrLi4uGh8zODMsNygtLisBCgoKDg0OGxAQGywkICY0LCwvNCwsLC8sNDQsLywsLCwsLCwsLCwsLDQsLDQsLCwsLCwsLCwsNCwsLCwsLCwsLP/AABEIAPAA0gMBIgACEQEDEQH/xAAcAAACAwEBAQEAAAAAAAAAAAAFBgMEBwIAAQj/xABEEAACAQIEAwUFBgQDCAEFAAABAhEAAwQSITEFQVEGEyJhcQcygZGhFEKxwdHwI1Ji4RVygiQzQ1OSorLxg3OTo8Li/8QAGQEAAwEBAQAAAAAAAAAAAAAAAgMEAQAF/8QALBEAAgIBAwMCBwEAAwEAAAAAAAECEQMSITEiQVEEYRMycZGhsfCBIzPxFP/aAAwDAQACEQMRAD8A12uGNdTULGp2adi5XQuVATXkass4tg1zdaoy1V8Rc03rm9jjyEzv9atBhQ0PyqVTOhoUwqLH2gbaz6Gukug7Hao1AAjQVC1skEhteoA5HY+VbbO2LpaoLrHYiQd+dD77OnjzBgPeHu6dQTzHmdarvx1GEWQbrH7ohefVjQua7hKD7FRLuIwysHth7QdipRvGqlp1Ea1XtsGGdSCpZstX7eJxRGtlRHI3Ax9D6ilvAXslxrMaEsygfdJ3Xy251LkHxV2E7fGlw+ckToAoHMk7TyFS4S1exJFy8xCA6W1j68/z9KHYG0HxIzCQJMHqJinBZA0EeVbiWpU+DJvTxycrfghVQhRz2A+FWMPi1YkKdfT8OtcI55j419tqBsIqpWTui5mrnEW8yxz5etfAetcM+q7RJnrz/SifBiPWb85eRBII+H9qnJ+tD8d4TmUajfz86u274cKRzB+emn40EZcphNdyDH3YXzNSW7e3l1P5VFjhN22vx+VWrh6US5bMfByRXlWubZMaj9alFGgTnJX2vTXq04guXDmygTOpPID9f71yzjauHeGMnXYempH40M4i5zAqdf70mUq3CSsLcqiw9DsJffOJ22I9aIjQ1yle5zVFiql60Zq0tdiiaswoLbNdok7GrNy1MaxrNV8TbIEpMztOhoGqCJEs1ziHVBJMcoG/wA1J8hUbXHHiyqOozGT8hoa9hiIZm0Zp0GsCTAB9Imus2gfBe4WaWtIFIGWJYz7waCSI25TU2JwVq7EqJjwldGX0I2irStpvVLuf4geQTBBUGMw5a+X60AVle532Gl2Zr1rnoue3/UCPeEfhQxirsblsgqX3G5kNv5RGtM4xJiDbadiBEfMkA0ri2LZZQhALMcoKyN+Wbz5aUrL7DIOwdZstcxCot02jq2cDaIPUaaEU58CuO9rNcMgnwGILKNmPrvSVglDYm2twQjEBhO4PU9D0rTVtBRAEDoBH4UeBHZ+yIO7rq2omubzcqhtOAR9Kfq3J6L5FQX7BYbwQQQekeVds505ddahuuQwM6czOgj9/Stk0akcK5JZHCyFkQdCPyqnwp4uFBsJPpsP0+VW+JW2gXE1ZZkdVO4/fShvCLoLm5O4I9IE6/AUt/MkEuGXzcm/p91as94eegnTb9aF8EOa5cY9B9ST+lFWZV5anoKKDtWDJb0diuhtXgwr6CDTkAfCK9XefyPyr5XbHAa/elyQdGKx5Aj96VBj1iI86pd+S06DQax5n9T8qs3bgPhJ56n8fTnUmqxtUd4QE67dBzNFU1AkUCt4hlAA/fzo5hGOQEkExrFHBpmSR8u3MuY9BP0mqvCL5KspMlHdD/pYx9IqfEoWR+mVvwNC+zbTex4nRcSY/1KD+lFvZ3YN3G0qqtwyNalub1ETPpQtnHzE3JgDU+dcAVJE7Cu2sxEihNI2QxoYqtZAGZXEiZBy76CSSOe+tEApJr3dgbgHzrWjrK5SdnaDyn9NaBY/BKbjBRlIMyPMLvO/xppVU/lA1nb60t8Rv5bt2coBMDqdo/AUvKtg8d2Ll5iLq/wBJ/A1oi4tiJ0+BkfOsi472oWzeh7TkTGYEaEHoQOnWnbh/bLAtbX/aETQeF/CR6g+hrsSlHcLK06GK5cJr6gjU78qjwOIt3Vz2nS4u0oZg9DG1Rcfxww2HuXyjXAgByLu0kAb+ZpqElpiTX0u0HL/astve1m4tqDYtrfLHTNmVV5SP5uW/KYE6VuF+1PEBv4tu3cXmAMp+BH51rizjWO6bU+QkDQGguIXLNxfvCCOXT8J+dGeAcWtYqyL1kkjmp95T0I/c8qCcXQjNrpJiPWl5FSDg7Ya4JbiyDuWk/p9KugVDhsHlRVnYAVLZGu3x/ZpsdkkLe7Oq4e4QVA5k/v8AGp2t1WviSg28WvlCtRt7ApE4n+b6V6pAp6fX+1eojhLAIMEcgPr/AHqS4TlJ55h8dtq7vGRMHSdPKCfxFR3rMBucRsOfg/WoeB3JbW0IXp+mv41YwQ8QloUfvWqqWoby5fMj8qmt4Ro0Eg+f7miV+DAzdtFgO7fJHRQQdOYPL0pAt9tbOBdrN90di8m3asv3gJRI1nKemvQ1a9qvH7mEwIWycr3W7sMNCixLEefIHlM8qx9sSue3cPvdzbSSf5UCkyesfuao7WAjU+Me0UERhbZBiS13l6Ip19SfgaTOA9or97idjv8AE3TaDEuAzBYAJjIkCJidNt6B2sUX8NpWduQRS2/oKjThmIw79/etsACCQdCZIHr5aUMWk+oNx26T9LvYiMtSvbEDMdaF9kuOrjcLbxCqVDyMp5FSQYPMSN6LlQdxW0AU1GtZj2r9oGKwuLCgWXsZmAUK2ZoJUgtJgyDqBRft525W2zYaw+Vxpcuc1/pWefVuXLXZE/wJsUktcs2lVJBu3IfKJOYIJb70yY3odSjyGotmm8K7aWLwtMyPaS9n7t3KFWKGGXwsSsHqBUfFbis7kMpTMpmQQfCux6bVleD7OYiW7hlxBtIXGUurBZ8RVHA15nmRtNd4PB4y8MgW7aRoLM6kJpqDBiSfLfSl5EpLZ7BxuL35O+2uS6SLfjI101k8o66UK4LxpksXcN3Vsm6QS9wEOkCPCevMdNfOnzhHDrljDtOKCm6YkeE5s9saSdWCSdP5wOVX04Qlu8e9K4hGtXJ71ZEwAslidSxHOsjmUFpDeJy6hIw+NOGi5hnezcEfflH8nU7g+vOnDjvam/jMAhtK1nMGF0wYzoRKZuSkayd5jka+9iuB8Ne46XbdpmZh3eczJ8UqoJ8WxPPQVqeGwdu2gtoirbAjKAAoHoNKbDqjYqfTKj83DsVi8Rec2LPgLnKSQoPMhQdTz2FWL3YXGWuStG4BOnzAFapb4KqXWu2yVAuHu0WAoEzrA6z8CK64VjTbxdxUIIyzcGuVSQmmvPwsf9QoP/obdBvAkrMt7PcRxGFvShNt10ZTsY5MOYI/UVpqcVXFYc3V0Myy/wArQJH1HwpP9o+GW2ftCCCrAMBzWefxIg+dffZ7is6YrLOTKm/IyY+JE/Ksl1RsFbOjZLWqj0FTLbqLCAlFJMaDTTpVhVqlCmfGWhuJt5XQ8pPzyk/lV0X5uFOihvmSPyqrxfRVO3jT4S0E/In510/ls5clyG6x8K9UAvzyf5V6uswWL9hgI3mBPTWa9daFbM6qCZzGRyG8x0ru5jMqyddCY5mBJoHxLCteDG9ZYXH0tKz6gRuozDzJzL8SKjp1q7DU1dB+/eABYkdZOw1JPw1oAe1161fZXtC5aJOQ29XUDQghQc0eg9TQfjuCx1i3aRFbEW7anOS/vzMqwBnKBp6DzqzxfiAtraxLuchUXLdlQFYkqMyGBCop0nWZ08mKM9qNWhp32GjjdrD4u13eItMRIIhoKnqDuKz7B9nMK1++hQk22UWVdmIM5jlaD4tBMnpTNwPja3wytCXEAZgx0ytsw8hMa7H1FD+CX7B4lddo8Qy2w4KknQHICR4jsCSNCY3iuud6WBFrkN8GsoxIVLSqBkK2tgdJP+ad6pWeCYWziArWu8zvIVgrKNDmLA+UnUGdKt2seme0ALli9eW4wS4oBBtsVIaDDSQSDvAJkiplLm/be4qZg2QZS3ildSQdIUHzMwOdIcJKe5Tri4uvAz2uI2kUKPCBoAEYADoIECurfGbRMZwPXQfWqN5PM/AVB3SnkT5f3p7m0RplXH9jOG4q8911zOxBaLhCkxvAPlqBVHi2DtILzG2jvBKkEhSjWsmmhiCNfQeVfeK8VsWEchQ7KGJVSCRAJ1PKs0HG793Ed4smSAUiVAPiGnTYfCgyNyVFXp48yGvi/EkTub1si2FSHyDk0AjXceVH+L3FZlNkg2zat5d4iBB+RrKcfib924xe051JyIs5QP8AiMANhuB8aZ+z93EgKLlkizAFvVi2wBifuzJAO09KU4NQofKtmEMRdVV8bP3eYE5FzGdBIUggn3dYMUJ7SdsiLfcpbLt7oLAy06CecnpTOuMVS6rlLiQBmkCATDaA5tCQDIYA0Es8NVH7y8p70mbc6kTMNHKDqJ6CsxRTlT3Mm2o2jnFP9iUXQLb38MqEGfCbgUh5Vd5ZsmhEVpvZntP9otK9+w+Gc/duag+YPIf5gDQPsn2Ww9m39quki2FLgXD4QZJN06weRE+u8Qhe0LtndxBZEBs4ePAIINxT/wAR/IjZduuu3owheyPPlKt2aFxbilvAtezwFz5rahQPeEwIA5kiaAWL9/EWGLL3Kks0n/eNPMj/AIaxGhkkchS72VuYh+H93exBt2yVayWMsiFiD72g905TynTpTRZFnEIba49UusFGY20bNlVVEkHoo1yjaoMuKcpOMOz/AM/vv/hXDKkk2AuFYm42Ks2Llpb1i462mF0BgdQcwnWVA0/y+lPfEMJbtWRbtIttMxOVFCjnrA/Gsn7T8NxuAup3lwkZle26wUYqZBUgaEdPPoafOHcf+1WEubEyCPMQWjy8QPxp8sUoY6f4E/EjOdr8ml37q20LOyqqjViQAPjWX8a9oFxMYLtks+FUhChkBwVMvtOjEEf5fOtB4xhMPirXdXtVMHQsCDyIIpS4w+FsKMOmshbdu3meX0OUQDBOYgtm3B1ps5UZCNjDwPjdrFXQ9pgf4PiWdVOZdCOe51GmlXuPXQLJ5yyAeudYpe4HhMFYvrcw4VO9tXO8In3s1sxGywSdBtRPi3ErRayM4IFwMd/uqxHLrFa5LTyZXUHYHnXqGf43Z/n+h/SvUWuPkDSxHucYRMz28xdLN0hh7oIUNsRqfCBrt5zotdlEuXcdZuXw/eHvLgzk5jIhd9dmJ9Kucb7P3H7ko2XW891wzAKMwESDv4SIgzHSr3A+Hq7WWS4TctKzLcJOZiWaVYEmV1PmKTDKlHQu6NeNvq8DR2qfu8O+5JCpA5liFj4zS5x/Di9h7dl3AtmM1wkeFpiUjdN1IGkQR7upviou3MjOixZuBvfIzFVmYynTxbTus0pdqOLP9lum4oAbKttTl8ObxSIA1yBvpU83N5IqA+KioNyE3jXHW71roJSBlUoBOUe7MjoBy5Uc7McRw+PxA+2sqh0NoPOSbgCZG6BiBEbE+tZ44a6VUSzMdBPX8q0q92Mw9rAqVJZyCzE5jqshhlRSB0ljV+dwglfJPiUpX/IdMdw29YRPtGLAa0xbOyCL1pQIBZjClQNQdTLGTQftrjmtWxirTWmNszbaQWdH7klh/OIgHb3BVD2fdpXvq+CxZFyyqFldtWtgbhp95ANZ3UAnbYxxPAyRYazaa2yG2AIRQvjOZANAcsAxodCBoBScnRLcKHVHYKdm+0lvF4dLiwz5VzoNe7Y7qfxHrS5247VPaVrSNBI8Z2Kzso6E7nyjrWfdjONPg7mIRfeZck9GRozfVqHcbxrXHK6tm5cyT0nck0+ODrt8CXPakaD7KTbvNcsOAe9QnX0Ib6N9KCWrFzAXipX+ImJAgJLOqrA1jRWBMc5oP2TxtzD37T2wTdVwAvMmcpX4yR8a/QzYCytz/EL6i262x750tjcsRMZ+U8gI60GaNul3KPTTUd2r5QhYPghwwN/FaXrzqWtKSQqFwRmXcsFDGAIFAz2qvY7H95bDW8PYV3VPIKQGcDmSQI5fOmG32yw+Ku3roZRlkKrkS4UaHKyECWJ2YMNPSs5x2N+zNntxnI8YPunWYEDTl8qTi3k419Bme6UmaLwnHAOHvne5dIKqoEKMP4V0gESYMgjMdpFWO0Vm05N4H+E4UhiI3nwhTGYrz12JFKXZ/FNirdtciq2S5dXWZLOFIJMakW1j18qJ+0DBXcJhbWHLjLeOd0B1zKNQP6NQD1IHU0cYdVCpS2sE9su3JxSW8PZ0soAzx95+SSNCqnXTckUD7V27j3MPaVcztbtoonnlVYPoQZPkTQnAcLuXbxW1EhWdgxgQsTE8/Kn4KHx32m8y5kttK2xmCkMWcLnADeAhNN8xjyfKUMVJClGU05dgVxa89tBZJzG0qWlnTZRJiP7/AFNLF3FMrakH0BBHmASZq/xHE94zjxZiZGupzZefWQBP9U1UxWGhYnUb9Jp8dooTJ2xp4Txp8bgXwtxsxt+K2TqecHXodPRq59kd9nvXrDGAwBE8mAeR5SB9BS12OxGS+oOk5kI9dvqBRi4GwZxGIt6N3iMnzVo+bEVLl2bh5qvuVY1a1eL/AEaJ237UtgxhrdsK2ZQbgYSCPdC+UkH5V3wO5Yuob9nwWyWN3OZa08DQM24iIKmY06AJ/brE/bMXZFv/AIi2I/pDLnJPpmPyp94JZ7rLbQZUtqVUecSSepYa5v6qVmlCEFq7m41KUnQk3+KfZ8SRati3bW8qPrmZ8zMrMTqI0BAGwFPGO4e0K4UkqZiQDqD1+HzpC7c4Mi9fuDVboS4h55l3Hrsf9Vayr23S3cMSVVh8QD+ddOMXFNGRbuheGAvf8pP/ALn/APNepj78/sV6k9IdSE3F8MYmXe5BIDJMrHUATBBn5tvNRIvc4lWIhCfCyrlBncRspnlseXQT4vjSt/ugEMtoIIbeYBj6UHv4prhhtvNQZ1Gmo0NI7j4xtFjtJjMUXuNaxM25H8MIpkTlhSQTtJPrSx7QMY/gSQVYBwDyIGUHy0JopfxrKwJLhTqHYyyidm5kaDXXzpO7YcQ+0YtzI7pItoBAzBZ5jkSSdKp9LGUslvsK9Q4xhS5CPsz7PXLt0YrPkSy7ZiV0KhDmUNtmfMqRvlLkbUS7UcbNm2qp/EW4C8MHAtEgZhE5WWTI86Vuz3bC7hi1vVrFwgtbECCNiOW3XoNoqK9xV8U+JZtu6hB0AYEVTnxuU7ktkKxS0x2e7DPsqvEX71zu1vBbWXKx3LGQPjkynyJ0O1PhvnEK1m5Y7lHUZLeYMLbf8sEfdOhXpOXpSP7PbCrZuO1zuc7ZBdYwokZRuYkM0gnQfGtRwPCSMKWYG4xuFO9PhBW2CmbTYs4nQdKV6huUmkbiSSMO7RYc2cZd8LKGJbWJlpmPLMGp59mXZtGt/bH1uFmVMw0QAxmE8yZ16DzrvtH2XbG3bbLcCshK3GjlAKsANCT9CW6UewHDu7FrD2nUZVIUBjmIEljMf5idesdKyee8SiuTFh62+xR7C8CtWcRicdiSEVbt4Wg2whzLx9F+PUU3jiq4i6PtCf7OdEVtgT95xsZmPL5mlLFWDiMZZw0sQq95db3jKxlTU6AErPU6cqaMTw4vCksYB1YRPu7kCP35VHn9TJNJf3sUwwqK3M27WcHt4W7ibNsFght5GGmQEq3i3zaKROm4PKkrjFwx4yWZixJ6ksSfrWrcDxdhb2Ks41G7rEHu87SMqqIB1g5Tm0YbR60ge0Ps4cHdyls1skm3cj3hGxI0B6/MV6XpZon9TGWzf/ox+z9gl+wx91LVhj5SHb8/pTh2hwjvdXFXVQrdACl5Koo2tkTzHiMbyelLnYvBqby2zzODt/BRcDfhHyrRcTjLNoHD3dbTFgQf+HrpqOR36rHTZNvU74s2ulGL8FxiYXiLK7ZVKOgOwIaGU6q28REdKNpiWTB3MhGW4qkMCJIa7ctsvu7FVGun3vKq/tL7LvZxFi+v8S2zKO8AGkEZcwUAbc+cedWu0NoJwzBuDo6x5Sj3mGv/AMh08/LQpwUpRffa/uYpOMGhIuXouhuhH96uYq0QSp+BoRdaNP3zokt1yqsz5syggZQMunXnXoETAy3ylwkbqQw8yP8A1Th2vYm3YtL715xA+X5so+FLfC8MLuKtqDIBltOQ1j99afFwBv8AEMFGqKbjH/4shPzYRUudr4kfa2VYk/hy96RNjeGXcLibTiyzWlC2lYEDZFEjNOwVjtBykc6b8ICgALDMwdo2AzRzGgXkNBUnHbaqpZpLk6TsAcqmPP8AvVvBraTJlyg3YB8/CdD0En5mvH9Tkc3FMtxQ0JsQ+0Cm6tuwigMzFVuHRJkAax0nXpFaZwLh7JhrCuQStpASDIJCgUr8bW2z2QqMRbllVFaSZWCoXXSJEDmNqdeDC59ns95Kv3a5lO4aNZqr00teNIXljUtRKMOv8v1r1Sgnr+P616qNK8CrZnrcFUQxU7yNtJJOnMa/QV1h+AgqhCMRBPWZmQfnTJbwAnM0udSByHoK7tNCKBM6fj8J2qVxCTYGsdnFZgxtjKRBzkyIO8EGdJkedZ57QPZ9fS6r4O0920+pAgm23Tf3TofLWtYfFHvdYjuxm100Zh+vzrq7xETzIkCfM/vemYsixu0ZOLktz8/8f7C4nB4a3ev5c9253YtKczLKkgsVMSYOgnahfBbZDXVjU2n09INbb7TLv+xlo91wfhlfp6/Wsb7OWmN1iOVu4T8v1q34jnibYmqmka72Z4Xew2Bt/wADD38OFZnZ4L23gMhVSuvjjnJldopsxOAjBW7b94VKoSSRC7GNBz6mkXAYm1ctO2Gu3D3twC6pdiidyARkXlJZB08KxWk8Qxs4YDKywEBzgiNQB9daQ2nd+P2NSqq8ifir2UoqITnBygRJgSdx0HSqmFD22e/iAVCnKisANw2bQEbQBy1auO1qsoW4rGUM8wICE6QZ1gjU8jpUnbDFC5w2Andu162jicxBDAiG0kTlI8jUiUXK2PUnVLuc9kMjXr+MVWCMFTUyZGUGJ3Gg+U86PY/iYKXWUNpafWRAhd96HdmcttElDkAEMs5efvL5Tv8AhXGLu5lv3bahbTKyHSC8gjMOgk7c68+U9Um2OaEninDu+wIu3MzkXroIzGSgPhE8hM/9VQY3iqX7a4bEOzd6gZcwhrN2T4J5jQQ20kimjAKjYS2l1ozW2kcyzcoGpgxWZ4bhJOLtpsRdXN/1CfyHyr1PTNTlJN1QrJJ/DS03/fS/yaHwQBcSXUk/xA2oggjcR0DEgHmIp841wRrjXnSDDMT4tfIARpST2WsCM43LvA/qF5WOvnmI+VP2J4mpdrZuwp1MKQqFj7t1hqJJOx+VEmpJ3/ciWmjMuKcayKcAQ5NzVZmBtBUkQACCDBO8aUTGCGK4K1hWDXbDKyARocgZV06jOs85pg7U8DW2oLXFYkOwGmYQhIK+RiDHRaUux11ltgh7YQ2vEsgXJ7wnNG5UBgJ5Sa1z0MHTaMouXC503JAHl5Udx9wLIGgUQOggUW412cIxT30H8KGumFkB11K6DQbsD/SR0pV4hiMwOvvV6WOamrRLOLi6YV7LDu0u4g+6ikL5nc/kK0v2WWe9tJcIlltMJ/zvJ/8AEUhcSsdxg7Nk6M4lh/3N9SBWpeyLC5MCjH76L9C5/Oo8i1Jy8v8ACKovT0+37JO2VzL3SH7xJn0nT5kfKqnA7LXLmZh/DE2z/rU6D6Uw9puGDEKmsMrGCP8AKSZHwqPguGVcEGEZxczSxMTnAny8IqCeDVJy7UylZUoV3sjuQMdbJgQFy+rOB9daanujqKWOFYMXrt660Eq6BIIIBWGn4aD51f4jxBLQBZgJ5LO/TTSneluOJCsu8guB6V6lcdph/wAtv+oV6n60BoZbxOKIaFMxuseh5ajcHY0PwmOMuTIYnUHTqJEiRpp8KguoMpdg2gJ94zz0303qgtwFVYDKuX3SZ+H9Q8/SoZZBsY7EtrEs5zZjl8RgrlJ1JgztBMfWoMDeZnN0O41hgW00nSOnr51Vxd7LCzsAAAep29NKj+0yIEdWI0kmeXPpSdYzSVfanjv9jRDozNmjqFEE+nj+lZtwFst8E/ytpO+hH50x9usQly84zOWVLSBfupBdiCTvK5Tp1q32f7LhMOMTcBNy6fAke5aUrmc9M06eUda9aO3p9+6/ZFzlH3sLwi7ist7EODkRVJtDKHaASBl0hdJPNga+do+IiyzYey2sjvGLMyyCCFGckSCNT8OtFuxnAwcJh2AVQ1q2SVZleSomCsQZpM4vhlXEOliTbViMzmSTzI+POkZbjG6qx+KnL6F7tZjVexIAdoWY5Z1Mr67/ACqnxxS1iy8MqtjF8LRmAKqqFgCYJyzHmKsfaFsoM+5C5YE+JnBHpohM+Zqti7huKylTEyNfvKQyn5gGpZTSab7jYxaew1dnLZ7gnQkFl2ImOvn5ig/abGlMNcQAeIHLHIjWPpRngmKIFwBSR3hIjlmAIpX7X4me7C+6boMHdTmAYfEGfnUSjeVL3DvZsKYe0HWwgGxIDcyB73oJ09QaWOO4HusejAQGOYeqeKPPam/s0c7g8rdsD4nX8zVbtdhg7qT7yhyPijj86LFOst+RielNexF2DwwfC4oGcyXbhBG4h7ZkHlsD8KfsDwyzZssjMGFzV2bdp/f40leyrUXEjRrRfTmbjT+Ao/xTiOW0FKrtlk76b+levCoRt+/7IJW3QC7c8ISxhg4aWa8qgn+UW7ggdRH5UocJxFvDYbDvcw+drxFkXAxXKrqhIYbMsqfkab+1Ci7w+1cOwVAvlltnN8SR+FCL1oNgcPZaIu2LTof5LgzDMPgn1PWsai7XY3fY44gwsXDet57z3WVGtqyogVmGZmFv3SgBUGWIz6maXsZwTC9737LGVhmA0QkRJyjSSd4030qpg3xL4y2XvRnfIEgBVJlAonbWBRHtfdde6tmFhcrIAPut4Z89zM60rJjyY5Jp1t2/X95HYdGV0KXaviDXMRng92AFTzG59D/aiPDu0F+zaU5riKiju8l1gIkCIB03qjxO3mRvmPht9AfnVC7ic1kjksfX+4qzFP4kEvAHqsPwcjrua6vaK5f4P37uRdW8yBgcrNAMaqNypjajmA4tawvD7NoNnuhEYiT7zEM0trzJ60jezXgz43C933xS1bvP3i6EkMqkFQV30IknSDpWicZ4XawuBurZt8lEmSzeJRqdyaGVpuhUWmlYt8N43f7l3tpkR7jCTqZAAIFVrGFvXGlldiTuavezrBd7hwznMttnTJqIMz9ZHyph4piWXRVgUqUb5Ga64BicFuQPc26mvV2MRd6n5ivUNIHWz2Mt5fGSQEB5/UjnQLF3Q6hokGY3Gh0OnpRTil0yc3pAG+vMUsY67/NO+08vzqBu3sUwjsR4rESSDpp8Rp/6qG1jvmTMD61UvmYH419WxGu+hJj0NFpSW4dlHsjwf/EOIlG/3feNcunoiRI/1EhP9U8qf8ZjO8fFNHhFq4iADQRJA8oIC/6aqdluF/4Zw571wRiL4zsDusz3dv4TLeZI5Ch3ZnEFkuoSfdua/wCZTM/6pJ/zV6uWS2iiDDHmRp3YkFuHWADDZCB5EFgPlSRxCyFvlQIQABZ3YS3iPmxlviKa/ZtjAOHKzHRbl4f/AJGIH1FBuKjNiO8cZQFLR5LGUfI0n1FOERmJ1Ji32juAr6YhR8FtsPxH1oezFYMnr9atcXjurBO73WaPIK2vzn5UOIkVHPsiqHDHnsfip0/mRSPMoSp/KgvajMuKREaFMlgOYKsNfn8jUPZvGZGEz4Tm+BgMPwPwNcveN7Hsw1AFz4xBHzCH50uqnqXhv8GNDL2L073zyN8wR+INRcfsZu9uZlULlUFjAkgkj/pU6f1CqnZ7EhCZJ0RhHWHEfKfrUvbe0E4Zb0/3huXCDr9w5ZnfTLWYYKWS+yVmZHX+lz2boLS3SCTltWEUiJICDblrvNB+PcTzuwAAmZ1LGPNjuTXHDcUbODUK0ZltpA95sudQoPIeHX0oQ85o58zy+HQVZkm/l+v7Axx3v6DJjQf8LBPJroUeQS5r/wBR+gqlxIEYLBHKQbdlVJ81Mn1G+tWuMyOGIraAm6ByMEoNPixqvj7hfhuDAJL9xZLEmSSYH5k/GmR4f+C5c/cXvabhhZxQuWT4WZXB/lcgN8p1+dD+1Paa1ibo8DWyRIZ2B1EKBoNB4W+dOnaPs697BvpLCWHX+DbDaesEVkOM/wB/b6ArHnPi/Oq4pZo1ISpvDO4l3iOORUImSRAH9/TnRrsT2PONXS4FzZvCQSPCVjUHoelLfHLChQwUTmGw3rUvZQCO582ubf8A0x+YiseJYobeQ5+ol6idyXYdux3Za3gLRRWzu8FmiBoNAo1gCTuSdaJ4m6rAq6Sp0IJ/Su8XfUAmddtNTQqBrE/kKROe5iRJhktWF7uykBiWaSSSTuSSSSfXyoZxa9LamAIHrOsVJduS2gAbQAnpQbi93XKTLbGB6+dBKexqVsshH5H/ALh+tfaDIpgfrXqVrD+GF+0No3FYLEzpP6ilW1wy4X8a5QJMzO3StC4taUnb40uYrCqZMn1nT97VPK02NhLYXr2BEzOlXOCYUNetBtFLoNeYnb4xHxqR8JqJYH0j61Q7SWriYd3t+/by3F8ijK30iux7yin5Qc3UXQa9p+P8aodQBmI8iTH4fWlrsbiQtzNJicrA7w4ga0Y4ZiVxk4i4ujIuhOgkAxPlMfCusdw9LeQoIDHXUxEH9aqyTpsTBJpIJezG810jDn3LT3LjDqSEgH4n8aKdv0PeZVPvZJn+osPloooZ7JLy23xUgli6iQNgAfzGvpRv2gWZhuQCgnr4iabJL4NgL/sozniF0d7bCzkBIWdyAp1+Op+NfbkDb61FiTNxOvi/8amcjkDXnPdpl6VEC32TMw5K3/ial7NYd/E0GGtqd9cssJnXcNUGKOkaFnkAb6R4j8BzOmtd9k1uPdK2sxFuFbxBRqBvJgwFPXWNCKpxQ1RaJ8sqYS4fdi4JOUSw15SBvRH2k8aS7gbYSf4aMrDoQFWKqXMn2mFIMMoMHY66GPhQ/t1dC27g5wIH+aJ59Z5V2GLUml3MyNOmWFPd3ltk+4WUiCAMzseehMNOlEeE4S334N4+AMNOv9uZ/vVXDYO7cwxxF1Ya7cZh1AXwCYO5gk/5q6wGJHeW3lARGbvPdEc4510lWQ2G8A77SLi/Z4EaNcZQOnfID/8ArQrswguWsLb30tE+iwfyFT+0HLdS7ctsCrI8EGZk2fhvpp0r52LBBwhgx3Gmm+UHQa6n0FNm/mf0/QlLg0fgIU2xEeFrnzLH8vxrCfaZwJMNxDLaU5IF2OSBoAH+UMpA+ArVODcSOGv5bki3c3aDlVtgZiNdj8Kg7TYSeK2zEi7gr9vaQSDMfJqowZU8aa7CsmPdryYdxAkppvIj1rTfZ6vd28KCdSn/AJMSPoRSz227MOt5+4UQbsZRskvlGn8oJGvKaccPYWzew/8AJ/DKxyQTl+JCA/GmZ8ilFUBgxtSdjfecnnFULzEAyfjXOO7QWxOVTPrS9j+Im4fDIHSa8+c12KowbLuI4lBhdSKpBMxk7k61BYsOT61ewuFKsDykTrvS+Q2kiZMOYHu/SvUQFkdK9TNArUT49Hdyp1Wdv3FDrlphIA15AinHuwOQqtibY3j9iglhvcxToVLvDtPdGfSYOgnmJHKuPskeFgdOZ1BHqaI457qyQqETpB1iOlcYRrjg96sfSdo0odCsLU6sE4DBW7am2i5UJJgbCTJA6CSdOVfOI8ON3RX7tbazoNyxgfDQ/OpLly0LhUKxadoOvpVrGXVtMyPu9tI5wcz7/hNHDd7mvbgBez45b98PAK5W8UROa8DM/Cir8RvX7/du0qstoBymNRy1pe4Dcb7XiSDlbu8wGhBGZSJBGujijHZzEMz3HIUGMvhEbmeXpTMjqFGLlsq8U4eGv2gAAclw9Bpl6etQ43BZRA0MajkfQ0cxCf7TbaSQLV3l/Vb/AH8Kivsjbk+kgj61G1VD4yYicbui3aLFZM+GZ0P7ihmN4atuwRdALlVeYEgvGn5fCrnbDiSnEW1UTbtkADq06/XT/TV7tgpVwSFIKkRPRpBgg+etW47io+4qbUm2VezdjJa/hamQ2wI2kjpyrviI73LO73FUwFUbg6AafHbWifs/bLbvDlI03I8NK74m8O6CMyjMDlO2YaSPODy/Kig+uVgy+VGkjjOHtcPyG6gKsFOYgNMBj4ZnScun8tLb3AVDL7rajTWNx6acqTe0NqWEjxdY1JnUluetOfChOGsaH3QI9NDSvUpKKkMwPqaLXFARgA6tlGW4G21LXbKruJIGp08qv8Gw4sLYZZVRz3aFcz73pQbtQzNhCoNsEMQVzHMVyhwY2EEmDzynpUnB+PNfNpMgVUyg6zmzGW/fnWuP/Hf0/QKbeT7jHxfhmS3mWGzMfFqAwOwVRpPU9KNcIygYbE3WYJYS8U0kwwgqT0GU5TzkDSNbnaThVtVAQELPuhjlGvITp8KB2XIkK105IzW1VnUhhtABy6yZpahkwStbmuSyRM3472sOMe7iEtraALMkgM4jXxMdNTqVAjkZFSdme01y6UtPbtBQmdXtWwmWC4hgvhJJeZgHbemLGYVpUmxABgO9vKYJb7rDMYEeVdW+FOfuyPkKon6mLhp0UxWPC1LU5EPfSd/jV3D2QDv01qfDcDk6nQcht86nw+D7snO4ZRtIA6c/3vUqg2UuaLXDrJJBG3XnRW3azjmPhIPrVbAMraZlJ6Tr8Bzo5gZy6/hB+PnT4wVE8pOwccI3831r1E69RaEZYQaquMsi4hU+6dDVxq4NsdJ9aY42KTBFzheVf4cSNgfQiBB32odhLWJdvGhVZILMAOXIA86ZXmviiZpTgrDUtgcvDoP6Vm/tlswcOwLBsriVkEgMvMaiJNa3FZf7Yr6lra5SzJaZiBm0DsoBOXWPDPw+RRVPYzkTeFcfW3dN64GAex3cDXUC0AeWnhrQPZ6UxNi5dXMB3hUSBrCgz/3R8Kx1pNsTr4Tzj7x/Stt9l9nJw2zpBbO23VmAPyAossFW5qkwq/DDnDcgpBM9Y5fOhfaJRaRrgAICyNtSP70W41iHRJRkAHvZuY8uXzpP47xgXbDWgQGJHu6jTr+mvKo3GN0Phb3Msv32e6GOuVgY6+KSfjNG+P8AEzfcMrW3EDlDL1AzaAbxXFvs8Q4LOI5iDJ+tGcBgEtghVEHQzrPkevpVcskFVALFJ8g3geLcJdMwoUTtAI0G2mp1qndxAIQrPhcDWNTG+nwpj7Q4W42ECWbZgv4giDxREDT1pVvoyooYQwuCRI0OXnGgrI0+pHNtdL7BTiNoTmgkwCpyg6mQeRO6kz50Z7LYv+BlJE2yVP4j8fxoA+It5YYAnLoP5ucdNyai4Jf7st4SFI8RkZRqI20Gk6RQZMevHQUJKMwzxa9NjFlSsr3akxrDLOWZ8if7VJ2fw0W5G5kg+ugPwEUExOJnDXSRlNy+s/D+zU0cIUm1aRVzMVUADeYoc1xgooLFTk2Q8V9puLWEu27VxYEEBlPQzBIOvQCnT2W8Te+1y5cCq1xVaFmAAYAEn+WKyXjeCLOQTGR2XLOohtdMs/XlWjY7gf2fB4e9ZuXLdwd0SwJEBkjLCkT4iN59Kq26Zd+5P5X2Dna2+rMCDPiA+pNWb6IlpDmUNkUkE66ga5dzWS8R4tiDes2jfcLcuKraCYZlEyVBB1NOvELii54TziT/AHpOTbd9xkd+nwXcXxYLCrPrFBr/ABFj4dx8PzqLiGJzsTHxFUV3pVscopIO4XGKXS4EhkiNdv1/vTrwzHi5HQk/CkDhdssQonXp+tP3DMCEUTMxz5UcG7FZUkEcleqQE16nCSctpQLi9nFxcNq4CpBIAWLi+SnY6TvRfNpXKXK6W4MXQpYbH4m4AqrfLcywyeWpaBv60xYLhqq4uMWLx1OVdPEB5E8jO1Xc4rll5gkeQ2/ClKCXuMcr9iVhWVe0/szib90vbXNbOUlhEqcoUqdZI8M9Na1HPUJANHdO0AfnTi/CjaUI2UlZB10kd4TqCJo/2fw/Ee6snCFjbZQYD+Axo+8geKZ2PlX3tRgWS4Lb2wH7274m9y4H0Rt/MztrrQbgnGr+GVsKbuVHaSmoZTps0RDaaA8vPUm24sJcoZMbburIusFI+6XBPyBJqmHJ+FHOCdj7t5Q7EW1OuoJY+YH6024Hshh7e4Z9IOYiDUijZS8iQocO7P37oDKnhImZEUxcP7IlWVrjKVG6AHU9J6U24e0qKERcqgaAbCvpQf8AumaELeWTKFvBgDKohSCCBpv6Vnfa/sFeMfZVDIIIXN4hAI+9v6zOlaheYKNN6q3brHaBW3pA5M87J9jroScSptKok7FjvIUAnlzpR7ScQLXQtlGyRogE8+eXUmANRzO1bijt1qlicLr5nnpNEpJO6O3aqzEuJFhYs23Tu2Nx2YZidyBt92MvnvVviGKv2FtPavMjsoBAPuAiV0j7ywZ31olxbgGIxeJRbVtyFJzMRCqSxMEnSaaF9nr3oN+4oIGWBmMKNhoQNOXSjUrptHNVaTM+4jcMKzMSSdSd2J1ksBrrrqYppxvFbj2iC8qApjkACD+VFOI+zDOVCYkqgMwUkjbaGHmf3Nfe2fD7OEwfc2ZN28VSTq5RSC0RAXYCepFdJXR0ZpXsJltVfFWFtFMxuLG+pkEx0O1NeOwlxCcyn1pK4RjFt4i3cZIS3dtswJOniE+sbinbjfaG5iCQTCToB+dDmXAeJu2D7t2o1UnWvlqw7zlUtG8AmjuDtLbAVwTAJIHL5CTvNIHWXuyVk6nkCDP5U1OxJ8/3NVOH2Sqj7o1gTOnL6VdAinRWxNN2y2rabmvVDH7/AGK9RglktAJJAHU6CqxxSj71SZAxkknynQfDn8a+HCIdwT/qPWevWuYKI/tAmMw9D+965XEqTAYT0n9zX1OHgggxzgjlJmYadfp868nC7YifF6wP/EAUDTC2JkepVXrXwLrXQNcjBV7f8OF2zlyO5bKAEEtIdGgdJAOp00FJl32b4m6Fa89vvIgy7+HoTlHiI8iK1stUN1ekUWprg6ithlKW1BOZlUAn+YganU86B4ztS1p2R8NcAAlTvm23jQDfYnaj4mK5LiksNbAnCYlsZZJYPZ18JViG/vRHA2O6TJnd4OrMZOtfGvCa5bERsKywie8dutVrr18uXJWSCPOKqpcBOmvoDQtmpFi25mu2BrvBMuo1nzBqxcWeQoorYFn22DG9dh43rhRpXy9YVoksI6Eim2CAO1Xay3hEbcuZC8lzQN2OkiQSBNZFxHtG9zOLpzO3vPElukHNoACYAEa1q3GOwy37hc3n13DKrfpXHC/ZzhLTB3Buuu2c+Ef6Bp85psGlyC77GUYTCYm8Atu1cZTAEWzG+5P4npWr8C7HKoU3yWIGonT9ab7NvKIAAHkIr6wNZLqNTaK9nCJbEIoGleFtZzZQDtMDau2XWvpB2FZpMtkFtdfKal515bdd5orqOPSa9X3NXq7Sj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75857"/>
            <a:ext cx="3371850" cy="38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4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mericanlibertymagazine.com/magazine/wp-content/uploads/2011/11/marbury_vs_madison_top_6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200"/>
            <a:ext cx="594360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owneyobesityreport.com/wp-content/uploads/supreme_court_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10" y="3940437"/>
            <a:ext cx="3934733" cy="29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3.gstatic.com/images?q=tbn:ANd9GcSOI4k73tVafGenM90-TTqjpeoiip-ltusv_12N0Ls3M4tusXvJy1iUb9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76404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historyharwood.pbworks.com/f/checkand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999412" cy="644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frenchcreoles.com/LousianaPurchase_Small_t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r="6621"/>
          <a:stretch/>
        </p:blipFill>
        <p:spPr bwMode="auto">
          <a:xfrm>
            <a:off x="-14652" y="0"/>
            <a:ext cx="9158652" cy="58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commons/0/0e/Napoleon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1"/>
            <a:ext cx="2255487" cy="264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1.gstatic.com/images?q=tbn:ANd9GcRJDmIeD9WXsgZKNYi4ndm0wVHvz06dBzMrI9RLN9uzPt_hVMzUiJByEac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14" y="5653223"/>
            <a:ext cx="1371600" cy="11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upload.wikimedia.org/wikipedia/commons/8/8a/Carte_Lewis-Clark_Expedition-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9" y="1969349"/>
            <a:ext cx="7674882" cy="47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britannica.com/blogs/wp-content/uploads/2008/08/8332-004-4760f6b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6621"/>
            <a:ext cx="3022600" cy="343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Nate Greening</cp:lastModifiedBy>
  <cp:revision>4</cp:revision>
  <dcterms:created xsi:type="dcterms:W3CDTF">2013-11-06T13:00:07Z</dcterms:created>
  <dcterms:modified xsi:type="dcterms:W3CDTF">2013-11-06T13:24:33Z</dcterms:modified>
</cp:coreProperties>
</file>