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566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B39E-BD2C-4C1A-8156-7747ED0D6B84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18CD-E383-476C-9CB3-E395E9820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8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B39E-BD2C-4C1A-8156-7747ED0D6B84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18CD-E383-476C-9CB3-E395E9820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1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B39E-BD2C-4C1A-8156-7747ED0D6B84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18CD-E383-476C-9CB3-E395E9820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3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B39E-BD2C-4C1A-8156-7747ED0D6B84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18CD-E383-476C-9CB3-E395E9820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9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B39E-BD2C-4C1A-8156-7747ED0D6B84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18CD-E383-476C-9CB3-E395E9820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3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B39E-BD2C-4C1A-8156-7747ED0D6B84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18CD-E383-476C-9CB3-E395E9820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B39E-BD2C-4C1A-8156-7747ED0D6B84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18CD-E383-476C-9CB3-E395E9820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7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B39E-BD2C-4C1A-8156-7747ED0D6B84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18CD-E383-476C-9CB3-E395E9820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B39E-BD2C-4C1A-8156-7747ED0D6B84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18CD-E383-476C-9CB3-E395E9820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0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B39E-BD2C-4C1A-8156-7747ED0D6B84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18CD-E383-476C-9CB3-E395E9820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6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B39E-BD2C-4C1A-8156-7747ED0D6B84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18CD-E383-476C-9CB3-E395E9820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9B39E-BD2C-4C1A-8156-7747ED0D6B84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418CD-E383-476C-9CB3-E395E9820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d/d5/ElectoralCollege1796.svg/350px-ElectoralCollege179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782"/>
            <a:ext cx="5638800" cy="462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iki.erepublik.com/images/thumb/d/dc/Party-Federalist_Party.jpg/218px-Party-Federalist_Par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316" y="20782"/>
            <a:ext cx="3189758" cy="320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cpoliticalreport.com/PartySymbols/DRPart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153" y="4572000"/>
            <a:ext cx="5031454" cy="22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fineartamerica.com/images-medium-large/john-adams-and-the-american-flag-war-is-hell-sto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64" y="4728202"/>
            <a:ext cx="2044074" cy="204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105400"/>
            <a:ext cx="17908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John</a:t>
            </a:r>
          </a:p>
          <a:p>
            <a:pPr algn="ctr"/>
            <a:r>
              <a:rPr lang="en-US" sz="4400" b="1" dirty="0" smtClean="0"/>
              <a:t>Adams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9360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db3b8.medialib.glogster.com/thumbnails/f331424461aa410eb788cc1e23f5339cd604ff89f5df6f87c4bab45be7575cfa/xyz-affair-sour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3" t="71250" r="12381" b="1151"/>
          <a:stretch/>
        </p:blipFill>
        <p:spPr bwMode="auto">
          <a:xfrm>
            <a:off x="-38100" y="0"/>
            <a:ext cx="605590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docstoccdn.com/thumb/orig/10591008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3" t="47931" r="34867" b="3268"/>
          <a:stretch/>
        </p:blipFill>
        <p:spPr bwMode="auto">
          <a:xfrm>
            <a:off x="6092044" y="3257550"/>
            <a:ext cx="301385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hMSERQUExQWFBUVFRUYGRgYFxcWGRUXFBcXFxcXGBgYHCYeFxwjGRQUHy8gIycpLCwsFx8xNTAqNSYrLCkBCQoKDgwOFw8PGikkHBwpLCwpLCwsLCwsLCwsKSwsLCwsLCksLCwsLCwsLCwsLCwsKSwsLCwsLCwsKSwpLCkpKf/AABEIAKEBOQMBIgACEQEDEQH/xAAbAAABBQEBAAAAAAAAAAAAAAADAAIEBQYBB//EAEUQAAIABAMECAQDBgUCBgMAAAECAAMRIQQSMQVBUWEGEyJxgZGh8BQyscFC0fEjUmKCouEVM3KSsnODU1Rjk8LSByRD/8QAGgEAAwEBAQEAAAAAAAAAAAAAAAECAwQFBv/EACMRAQEAAgICAwEAAwEAAAAAAAABAhEDEhMxIUFRYSKhsQT/2gAMAwEAAhEDEQA/AKJdmkWpBZezmjSrgh6CDJhwKAC53x9B5XN1UEnZR7oIMFflGjl4HMe6J2F6Olh37yN3KIvPJ7LopMBsGbONJUskAiraAd5jf9HOjvwqHNQzGNyOG73zPhY7HwXVSkTgB57/AFrB8QpIIrTmKW53qPSPP5v/AEZZ/wCM9NccJA5jm9L8hSp5CpA9Yqh0nkrM6uYJ0t7WeRNANRW0xVKN/KxHOKTF9KJ2HnzJTFZgXIQxl0ajKrdplan4qWQeMHkdOnykzJBsbCTNVyQdP81JIB5V8Y5LW0i7k9I8JMYomJkMymjKJqFlNaUK1qDXcYibbfMFBuHmKFpe8oNPFxuJkDzpFdtDGbPxSA4qRU0qOvw7Pk/7iBlGgrRqWjPYvCYJXWXgCiMoaY/UzqKqq8tJgK5iGfq2nUWh7WUkUEHs/TX9I5ijCTiWorqZYZT/AOZPVAgjnNDVHCsWRFzw+kY/aXRucuWUMXiHlqwOSb1U4kr+0U1mJmNMhtmpoKARcYf40E1fCzbVWqTcOx4ZqNMH8wFOUMLdlhoMAwOInN/nSVln+Ccs1eRqVRv6YlMIqJpBzEuTiuMRUSHVoYNElYuYChjJztTGnDAxW7RwQALLbl9414rMbpGTNzUvCVYPOXlA6x3xgaqCFMSHiHEVgCE6mBNKbdFhkjhlcqRNVtVPIO8QJpJH6xbNAmlVGl4NDanZCD/aBtJJ/SLSZhCYCsgi0VobV4wdI4ZNN0WokVOkdbBA6iDRdlFMwu+kAMiL58CN0QZuz7wrFTJVPJtp5xHaSN/nFq+HYd0DaXWFpW1Q2CER5uE4Vi6aUIZ8MIKaiMrlDhgvZi4OEB0FIIuBFIINs7MwXAC/fDfghw9+caB8IBuhdSeB8h+cKw9t0JHC2nD3+scGErurzix+Eibgdn1a+kYXk0rqgYTZhNLRpsJhSoETJUkKKAUh8cuXJcjk0aoMdAhzRykZm876RLXGziKEDIDX/py/7xBw2HtdRu01seY1i3nYUzHeaR/mTCR/pFaH/asEkYG4FLD9T9fXmIitYgqlCACQPPQ0Fr2r59wvTTZCzpj9YodT+yyuqstBLWapo2po8tq8a3JjTTMNU0Fs7ZRxpQKSDyUM3LJFds+V1olFrda2Iegt2JjzllnxldX5w4Ak2XlKlGmJkFhLmzEVaVT5AwQ2qPl0MSU2tiEt1mYXtMly3C3p+AIT/uicmBHCmt9CDWh0vqCf5ojrgTU66ki/MceYEPZHy+l8xT2pasAe0QzqRa1FZWr/ALx4xpcFO6xQ2UqCARUr2gwBBGUk799DbSMd8A1W36ctCe/hGs6MtmwyA17OZfJjT0Ii5UZROVI4wpB8kMKw9pjkpIFiZZKkeMSUWCNcQTLVFjL4nDmml4rmlERrcRIzDSK2ds6O3DlYZYqOHLBZ+GKmB5Y33tmIqiH9WIGDBJZiao74IRxsEIMrGCAxO6EM4ThEZtnX08ouZYzHKBU8on4XY+U1fyr9Yi8vX2qY7ZyXIpu/tD2kg6isaXEYYU0FeYr+kVGLwgQVpXjy/OFjyyi4KpsODu7ojTNn++EHm4s7h9YjtNJ1jebSG+BrwMRH2eRE0vTfHDeKLanmYAxH+HIjQfDNwhfBnhD1D2ohhDrHUwhi5bBE7oE2zWF6Uhag2qXwTbokf4bz+n5RM+GIvSH5TBIe2vbDEm0WeAw2UX1h6sBBBMOkeTlk69VILQMtCUVhUvEEcYh7YnESioNGe3cPxHyt3kRNpFbn6x82v7o/hXf4m/dThAENsKQABStKaaDfv74aJZUE0qaGlOemvf6RYmVYnfvPl+YiHjJgBuQAL35WHrWJ2ao2tNEqXNbQSZL7vxMCAbaXP9cMw2GWW0mXasuVLUgXqylEIAPj5d8RekuP6uXhpfVs7YvEylNAfkzBiAB2qhFU3FOyakC8F2hiWM10l162aZUpGZTlSgE2a5BNgqMW71ArWgLUmYN0Zp05qskjrFTKbGZLWs91I1pQStK1WYAKMYQ2nKcMesUBRViStFUCpJPZKiik9oC19DEfAPmwqykAKTbSltXq5hyySGABNZMqbPapJ7ZGlog4XDqSkuWWCFi1SQM6iaApsKATZoRNBVWYxU69T6Xa8bDVrpXeK304edyYk7GxSpWWzKrF2yqxALUNDlB+b8On7wiukSS7tdqFhNYgkHIoMuRLDDcVR5pFahpqnQxaSBSZXSoPqQa/0mFE5T6W0OaXApbmDhopHoNVpDxD61hZaQAJkiO8mJ4ECeTFY5aTYo8ZhjW4ivaWI1rJYg3EU2I2dewjow5fqs8sVQJUSJMgGJR2fSJElQN3lGlzTMQ5GA4xNTZad8S8OgI0iQBHLlyVrMYiYPACXUjU+kEeYIKwiNOoLRG935UYziBO26loZnEMJi9BC2ngwRbyijMjLqDGimGBFRwjfDOz4RljtQAithE6UqU+UeNTFmuCksNCjb6HXziunSshobjjx5RfaZI1oVmUDdAxNruA8PdPCGaQxhWDQ2K7AcIjiaK7vSOMsRmkxcSnzsQoF6V539YifEJwHrEKaDygdfd4uYla9EQw5OMMtDs0eS7tntN4Q6VSAGCy7aQbKz4D2pisqhRdnqAK0sPmYncBUAncWGpIBZKoqW7RNBUCg8OA14+MR32Get6xZr1oAA6y5irQk2zJn37n3nvjhbFS1GcYac1dQJmGrU/hU9cSQOdzwgSmzEOUA23kC/hU86bootp4+RIQTJ01JSTJgQTHYKDZjTMxtUI0Sp/SHIGEyRNBG6WqzyKmnyyC8z+ndUxF2ht7ClAmeWk006tHIlO50oEmZWIIZlNBYEwup7Z/HbWk4rbGC6makyVhZGInlkdXll2pKC5hVSVXM1jbfE7ZxE2a+It+3OWXa6yFCgsa6GZkDWpYS+JMYnZOypeI2ji5iIplmciSmpTImHTq581QABmZkRA43lzfKRHoeBkDtMBQKcqjcFUEWG7tCn8gijW0mUHTtAV7QqLEVUqSpF1NCRURUzejpRj1MwpY5agNTJL6uSoIFkl1aZloSWoSQKg3WCtUc6+phuJNXUD5hRh3UFR4gMIQmVgeGwuRCCBVnJNOA7KDwlpLHhEkS+yTTSnkL/cw6oYimhFfCDOP2bf6W+hP3h1O9gLNpBZc2Ih3w5GhmsFaCgxGlPaDAwidpSHZo5CgImgDiOkwxrRUTQypOgh0jCnVrAaUOvjEiWI6aDW8O5DTqgAWjjTKQN5sMPu8Toz5s36REbXkIOxBGtfWI7p3xcI1iDygRcco60RpjRchuzZ8RnmwpswwAzOMaSIrpmQLECqmOloazc4qEiSy4N1Phc+kSCDqQQOYIg+D2qFdyBcZE5dhc/nWcfSJeK2sDpQ8hDud36LrFQZ0M6wQaa4YGoiG2H4H0MaSxNhkxweUAzc4MZBpWOdX7rF/CWxeeawRJsIYesHlYKPKrv3A0JMSZVo7kyiOKbROk2isKigJXmKV9QR6RSzsJilMxmeTiKk5FdZkgBdyllMxSeLZBXhSgFyrwN28IqRKmO05i5A+FcADtdS0uai2OgqkxhYi0ut9IhYjpPIaYEab1eUGiz0aWWmlbjJNClsq3K1uJu6JW0toCWmfKXaY6hVDBWIrrU2sABfUkDhWr2vN6rBzK1IKl5gFWD9a+Zloa1DZnP8ApoN4h618nPlB6GbP6vCZlDBp0yawDUrTrpqy7AAKtGD5QBTMx1JJ00lKIQN1P+X1vEDZ0jIklKf5UtUNqdvIoagFhQZv954ROQ1zD3xH0hBNw/zMO4+YjmIxktHGZZgYKDnEuYy0/wBSqVB5H7w+X81eQitxu0ss1w8mdlTLSYidYG7ArQSmM1aGouo0tWCEPszaSM7S1mS5hJIqjKSrUq6soJKErVqHfXjFrin7B528zT84oE2zhp7BGmynIocjkdYt6gmVMo2o1oNKU3xZTsYGUGtqsTyIJFK8r+cGgaY4sJJgOkJjFGky5kF6ykREaOlyN9oWgkpioeZ5/SIZmiCrMitEkCba8PWaN0Mkzhwgc9DqsItDviLQGZPHCIsxjSkMlTOJ8IehpKzVhyS+I/tA+vAtS4hvWE19+cBaFd6HSv0gLkwg9LcIYZlSYcBjGIzwZ4DMjSEC9IA0OJhjGLSh46dMBQS8prmzZgTplApRhS5OtYipj5lBWTYivzmvgpQj+oRb4HD5izHT5V/l1/qJge0isqS7kVVEZ6AVqEVmIA31CnxPOJuevhUip2ftBSuZldSzzD8ua2dgo7BY2QKNN0S/j5Rt1ignicpPg1DB5GzkXLKANVUio4IcgJ39og3/AITEsbPvUHcNd9O6HMxcUQgwSW9N1YdMl0YjgfrcekImNNoBa+6BZD+76Qdpnh6QzrRxMLZabZVAhkybuEQJk5hYw6TMJ3fnHFpuMX8YfMNBeI2IxmQW19YrZ2LY6n3wh9TWj4sDUxAxm1LEKK1oo7zz7g3lFbMm9q9/doizNqqrMx+VFOh1JIBt30A8P3ovqB9pzA8xAa5ZHaNKisyYKKNaH9nmIB0ZpZ3RW7fdmlSUUqWm4qXmuaFEZRMAFLjKxVdOyicIdJNszHtVYte3WuavXdSWoCD/AKT8BEOQ3W7RkJU0kS5k2lrMR1QU2qP2eJzd55QrPg41KSaG+uZie9iwJ8zEmVY3t7MDnJcd4JuTo5P0p5QWSl/S3PX7xFJIE2ikmw4nh/YX8IqDjhqdWJO/U3OmsE21i7dWupu3Ibqn3bvijxTGlATb6Rpjj8Jq1xWNV1y0LA1FGAZTxs1aiI2C2fIkj9lLSVU1yyx1ak8Sq0U6AXFwKaWiAjUXeSb+7QUOQu/z01i9Es/jwDSukSJWOBtasZrEzGJ0sIHLxR8vesHUbawYobjCbG+P2/KKbCYmotEnra74WlJrYmhv7vBF2hQ6g8vf1immzTur5wMTgDbj7vD0GnlYtTvHusS1Y01jKyZ44XEXOG2mtKG0TcRtYogNzHWkKN1Yjpigd9YKHU6Gnj9jziTBnLTS0NeabAQfqq+6Q15BB0g2Eckmm6GzGpBnTyiNNMVKmmO0AmuYI1ojO94tLheOdUWstanfw4nw/LnHXiAZcwOSk1lqKUZUmC2gGcZgN9M1Lm0ML+VKCgKugsAL6RV7cxVOrlhatMmyVykhap1itMpU3oiGot8+sV83aOOW4aRNIrqZsggb6EdbwHARQ4s4nE4uUjdYlQ9aTRMWyCW2RsoZbTGSvZILA66Z9FbWk9uubDE1PXYmSwqCD1WcZa1AK1CzWIOhmGJO1NqTlxuzpEt6CYHM4UU5lBLCuYE/LLcAihi6eXKlyxOdVJlAMGPZy3C1zbh2q0Nr8zFdgDgpmJXEq56wJkAzq6kFSo0rQgM1O0K5jUQZ25YyY/S+O445W5fl/wCLHay0KsdSCO/KRT6xCOmsSNs4pXKgEEAE665qUIprofSIUsnkI0x3pkY8+ltYXX8h78YHOmi446QHKIsmnTaYOtoNN2glOz+kZw4wwlxda3+0ZdFbWcybXfDiQBFR8eOXv7waUzMQBvp+kGj3tKnUOmptXhxJ7gCfIb4zWKV/iKAnJklsFr2Q4Zigyg1bsdWTmBFkANaxLndJ8MFajTWJFAVw+KYFTQllYSspDDQg0+XnAsFtOU7LMd1DTSoyEgMgapWWQ1CpNEGlAzU3RHafVXo+auSw7VMgpU9t3+UE8z2ieBaJPQ9Q2IxjitEeXJqadooGmuwofxdajHn3RJkSBneYRUSc96WaaQWmMOSgdWOFSN0A6HYlZeDDzWAaY86aRckp1jKjNl/9NEOY0F70hW/JfTSFbaVsefGB4vaSyhQXelQOArTM3AVoBxPIMVo8Tj5k+VnVZkqSx6uWp7M3Fs9VFBWsqT+KtQzgfhU9sGFlKrzJYOYy5E9nYEdqcERMopqstHycKs1ANIJN1Ikyeak1JYm5/P3wgPWEn3X0iXMwetqmv1r9o7KwgrvHf7+saxKOJY3ip+kFpupaJowQ3ac4IuHpD2FZPlg+/fKInU6/SL15KnUemkRVw6Xr+sGzR8LJNNO7Tj/cesSjIPdDZcwr2RSh37/Dzg2fyhHuIjSiLQ5LbvXSJ6oCYE+HhGiy1O6D5iK74dKkkGJGSp4wEFInmhoYcmNrr+nlHWl8tYY0q0B7WWHx1rRIbHaA1vFNKakFSfC6hYl++msR50wDT13wNjUVrSkNaYPCEApjHneBFYfMmbwNYA7RcTT2bnEVx77v1hO0Cmmul/YhwjJ2JygnXgOJ3DxJA8YHsaUPiJrVrRJUoHeW7bzD49Yp5GvGGtUuF3L2j41CeuY/9sQfozLzZ3p87ufI5PpLU+JhZelRosbaQ/JR6kf2jJNhUc9pFeh/EAxB3XPfGl6RTssjLvdgKcl7R9QvnGSRgu/37+0PjnwVT0kUFFAA5CnoIcZLUrSg7vWI8rHZbjWB4jaeY6n7CLJ2YwprX0huccD5iI8+Z5xG62GEk400O41PhDpMw+99I1zdEZd7nX3uiRL6LyhxJ76ARl3hbZfDKCffv9YsscmTDTnFFyyJpBNgDkNyToBWtd1I0OH2DLXQQXaexVmyJsq37SXMQ10OdSt/OM8slSvCekFMSyjD4qStCxok9cxqAooQy6ZmruvFhMxJpUhqUJplralaGlcppa8Sdpf/AI5lq7VIC65TcqOIqO0vmQTw+XJLssfETZUh2VZIKllbIpdXIc0NVYAvk55a7xGFwlmvx0TJbdGttTmRlYdUtQhVMyIc12HVuSoPy9paNc3jb9HskyUgKKsrDSpTdQGUIMqBhPxDkl566lAqlAVOarqQnmpm4hQ2YrPQqe0RR1BHzK8umalQaXrTcK0dh9pN1ksg651JtZHlsGpXceyCL8eBDks3+FZt6bjdt9fKwzp2586ZLZN3UymcMrUNwzJkck9oAj+FW6JCy8QZamyYRpZ/iecVet+QJpw7ozGz+lqmiASEmKcLIUDMxmBWkBmLK/zWYmXQFSozFon7e6R//sgKxAQNKJCipKq6uDe+XM4puNjG0rLTYLiF45r7u/8ASJkh0Yag8o87lbdmAKVYkGorXtUuKEG403RaYTb7CmZi1edx+VhB2HVsBMVaAfr7vA52LXheKdNqqRUQlxWp9j3wipUrBm9YY6QBJ9DeJKz6xRBpLvpB6W0jiGHGABhmGkFlTeP94WUb46oEAEzcIcp3mA9Z7MJmhaPYzuN1YjvX3rDWJhGDQ2VRS5vAuspD5h3UgRU8BDB3xJhoneMBcHhCWZAQhmxxGtxhhhvWUOsMHMsNIpThv9Ya+IUXr78YrNo43MAoqM5C+BrUjjavmIegdMxYEt3Ng2ZiToqgW10AUVvxMaDo7gzLlS1a5CoCeLBRnPeWqfGM3jyjS+rYDLNZJV7DLNZUY92VvIAxabQ23RewR2mALDm4Vgg1t2gTuYFdQ1Izm7qKnotubTDzSa9lAVXn+83ibcwo4xQz3AuafaGzzXTT3aIzyvON5NJFXE10hhauh1hjygBrAst9QOZhgepGunvjDfiPdoYJNdXHnSHfDn94f7oWz1W4k9OQdDJPPtKO+5pTxgw6UzG0aSBxDoP+TEx5cq3oM57lJ7xqN++0HUy1+Zn05KfTN7MV4sXLuvRl6SveuIAoL0UNT+kUidhukUsWM4vbcfW/gdd8eaYbpemHH7JRWvzupNKcP2nDeKH6QY7bE2rVQuTWvauTe4pUepibxSq7WPS06RSjmCoLi9aUIPG3P1iqm9HMBPzs2FALtneYhdMzA1q7qRU1FaXEY5tostzl11UqQO8EgrXjzOtYsE6UWplAFBQDWgsDUNVhzpxhXhn0c5LFhtDZGAWWRmeVTR3GYA1OpsTvtrw0jzXbvRBgxbDOs0VqFQ0egp20X5hfhXdpG4fbo7VEIJ+bMHGmtDQHn5XirxuHkT6nNcnUq4vyKksf5oJwRU579vNf8TYDqnFMpJFqEEmtWU63LG1Pmiw2dtN2my5asCHaXLC8EZglBW4oO1ckRo9odFJzAqr1B/DMCzAdKEBgWXdoRHNmYbG4SYsyVgcHMZa5XGHbMDTLUETFvQmIvDZ6aTllRp+FbrOzNlMpIy9UzmxNNWlqPKNJsnZxNCST3aA10HGMrjcBiXmM/UrLJNckuXMVR3KWIB176mLDBdJtoyxllS1buwrzD+Q04Qpw1V5JfTXS9nU1y1qfdYlSsNzrTcPsIzUrbu2Jn4JaDi0uUlO/NceIgyzpgtjcV1g/8KQ1ATW2Z6AAcgteYi5xM7m0aq5YAKb6cLa33U50gyowJFCaHcDrFBJ6UyZVpKCSSKZlQvMI0p1hJPlSI03bko/PLvc1zOpPM6bvZi+lRc22wuBmN+EjvIH1NYK+EYGlz3AsPMCMTO2x1aZurmovEk07hmPH6xWT+mTnQlad7f8AzpC8YmdelLhjz7yKDzNBAfiZAJDT5dRqqsrsPAGg8Y8qxW3Zz/NNZhuDMWA7gbCALiWb8TGnMU57oJxf07k9RmdJMKpyhmrxIN+4KCIPI2/hDYz0U8GYL9aR5jh8W/Go5jMPrBVxV75ajkPuDFXiiJyWPXsPJlPdWVh/C1YkjZgOgjx6XtVw1jlO4/IfNRmi7w+Bxjr1maYEArmLvSnLMDXyjK8Nn20nL/HobbPA4QGZJRfmZE/1OB5V1jzk46YCazSx51B+0Cm7VYazB3VH2hzhv6V5v49C6xD8pDcxevdEabKXhGCTbhLXm050J9RSkTl2u4s01SO9q+jRXiLy/wAbrZ+xetVvwUK0sfHkRThFLtGWEmMoqcppqPW2sVabcy6YhjbTNMYD1aOy+kAJ7To3NpbP51UekLx5Sjyfw8VZlpa41uPHlGS2ttmRPmEmcqUY5VZuromY1PaX90A8yNaUI2CbdTTNh7HXqCDu3cfGFM23JmDJNWWykioMsCuU2NNK2FDyicuO1ePLIxUvrJIabKc1QM6kZDRlltRg3aUn8IzKaHLStBS4nbaScq9Wxyp1IysAGltVFZWAPFNR2TS2+HY3YGz3IOZ5VP3ctGH7pzFjQ76EQHB9G8DKmK/xOIahBoTKAIF8p7JJWtK1NeyOETjhljfSsuTCo+LxeSpZrC9bU5k10hEz2oRLc1OhFDzsb0FPSL+V0owmGFZSL1g0a7ubf+I9FT+UGIW0emDT1ylaAk3YBiRwGUgDv9I3ktZ92cm7UJpfzIERhtbkSPd6i0XCGVWoBBNzlrTvpWJUjaslaiotuNK86VMVcKc5Iyz41mNg9OIVrHyMN6yb+5N/2t+Ub7C7ckj8NeBDAD6H6xZ/4xK/cH/uf3jO45fi5lh+/wCnj8va75aGaQOH2jo2mvJjzG/xBii6w8BHA/IRM5BcGhG06aD+lvrUfWOHHHWw4UNKHzMUQxBH6V/KHnFd5998V5E+Nd/4nNNKO1uJqPC+kSpG3po19KgHiaCqnyMZfrR+76/lD0xJGhYeP9oPIPG1crbBp8ppwuBbS6KB40MEbFSyKlSL8rfWsZRcYRu9SPpBU2hxLjxJHqftFzkibxtVIxA0UzLj8Lkegp9YPMltWuaZXixrQcKkV/SMl8b/ABCnAlV+4MPO02Ghp3O1O+mYisPvC6VqVx7pqymnJh78oT9KqUoQtqVIU99yKxk32u3CX35ak+dRXwiO20HO/wBf7RNziphWubaEt7vMZ+QZAB3ZVJ04wF8ZKF1FB/FMYn/iBGUOMO+8NE/kPKF3PxtcdrqL9WneSwrTlWp8BSCL0kKf5WSVvOUUavegHHfGRXGn3X7xxsYefv0hd4fRp53SOa+j7rg5r08YhptRgb5fWn1tFGcUY6uLbnB3HRfy9qrvTyIgqbSljWWG/nIPnT7RmmxB/URwTa8PKkPyF0bKXt2UNJKDmZor/wAIKvSdfwy1p/qYjyBA+kYYMefhSC/EmlC7AcMwHoDD7l43ouE6czEA6uTKXiQNfHMSIBjOnGKdhWYUoLAFsoGmhzbjHnwAPAnxJ+sPBI3HyP2rB2n4Ojbp0gzfOss80WWtTxoqip8RA5m0JI3MCf8ASv3NoyIxBpevr9xD/iDSwt3Ui+yfG003a6GwBrxqPpAU2so/CT3nL6VofKM42I4/UfnDWn219a/eJ7n440R2nUUyj1Ud9iR9IF/iK6FAb7jU9+loz3Xc/Wn3hhnHcTE3kVONo5u0UpvHjWIb7Wbc5+0VRnd/vxgLsYm5qmC8l7dmC2c+dPoYcNpzG3jxJHmYzpJjuYxPkp9I0a4hz/8A0lqOGY18LGsTcJMTWZNzX0zrT+unpU8uGPzn2YeJnf4U084czLo3bbckKooiFQfxzM9TzVSCPH7xU7U25LfRqEbkUooPAEC9uPnGaZuZPeB+cMrBcxMItHxYJr1lBzqx/wCP3jnxa8V/2n/6xVljxjsTc6vrDzChQozM0whChQjEMchQosnI6sKFACOkMhQoAesOMKFDBk2GQoUTTOSHrChQQiaEIUKKDjQ3fChQB2J0qFCjXjRkcm+I0zQ+MKFFZpgeG3wRoUKMp6aX2a2kCmaQoUKiOQhChRJujSEsKFACaOGFCgBhjohQoRlCEKFDJwR2FCiT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upload.wikimedia.org/wikipedia/commons/f/ff/USSConstellationVsInsurgen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49566" cy="23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aribbeandiving.com/images/caribbean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67250"/>
            <a:ext cx="3088408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ilike2learn.com/ilike2learn/Continent%20Maps/Country%20Maps/Europe/Franc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45" y="93662"/>
            <a:ext cx="3051956" cy="3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74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Nate Greening</cp:lastModifiedBy>
  <cp:revision>4</cp:revision>
  <dcterms:created xsi:type="dcterms:W3CDTF">2013-11-04T13:05:25Z</dcterms:created>
  <dcterms:modified xsi:type="dcterms:W3CDTF">2013-11-04T13:21:29Z</dcterms:modified>
</cp:coreProperties>
</file>