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22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5D6-654C-4C37-AC52-47A4464A9DAD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AD3E-9E3F-44D8-B221-A0F550A2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9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5D6-654C-4C37-AC52-47A4464A9DAD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AD3E-9E3F-44D8-B221-A0F550A2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5D6-654C-4C37-AC52-47A4464A9DAD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AD3E-9E3F-44D8-B221-A0F550A2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1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5D6-654C-4C37-AC52-47A4464A9DAD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AD3E-9E3F-44D8-B221-A0F550A2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5D6-654C-4C37-AC52-47A4464A9DAD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AD3E-9E3F-44D8-B221-A0F550A2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2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5D6-654C-4C37-AC52-47A4464A9DAD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AD3E-9E3F-44D8-B221-A0F550A2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5D6-654C-4C37-AC52-47A4464A9DAD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AD3E-9E3F-44D8-B221-A0F550A2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5D6-654C-4C37-AC52-47A4464A9DAD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AD3E-9E3F-44D8-B221-A0F550A2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9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5D6-654C-4C37-AC52-47A4464A9DAD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AD3E-9E3F-44D8-B221-A0F550A2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5D6-654C-4C37-AC52-47A4464A9DAD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AD3E-9E3F-44D8-B221-A0F550A2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9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5D6-654C-4C37-AC52-47A4464A9DAD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AD3E-9E3F-44D8-B221-A0F550A2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7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C5D6-654C-4C37-AC52-47A4464A9DAD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1AD3E-9E3F-44D8-B221-A0F550A2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86" y="1122363"/>
            <a:ext cx="10199914" cy="4309608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Does violence solve problems?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6309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like2learn.com/ilike2learn/Continent%20Maps/Country%20Maps/Europe/Franc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0" r="38777" b="5011"/>
          <a:stretch/>
        </p:blipFill>
        <p:spPr bwMode="auto">
          <a:xfrm>
            <a:off x="0" y="0"/>
            <a:ext cx="3827544" cy="346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ector-magz.com/wp-content/uploads/2013/09/money-bag-clipar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54" y="2307527"/>
            <a:ext cx="853490" cy="11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5/57/Anonymous_-_Prise_de_la_Basti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02" y="20277"/>
            <a:ext cx="4357461" cy="344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istorymatters365.com/uploads/1/0/0/4/10049804/1613480_orig.jpg?3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22" y="1"/>
            <a:ext cx="3952278" cy="34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iki.theplaz.com/w/images/thumb/French_Revolution_Guillotine.gif/300px-French_Revolution_Guillotin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036"/>
            <a:ext cx="2732314" cy="33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Varou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14" y="3489173"/>
            <a:ext cx="6419850" cy="33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22" y="3468150"/>
            <a:ext cx="3012478" cy="174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resources.woodlands-junior.kent.sch.uk/customs/images/u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22" y="5214258"/>
            <a:ext cx="3012478" cy="17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0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earnnc.org/lp/media/uploads/2008/07/map_of_territorial_growth_17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5726"/>
          <a:stretch/>
        </p:blipFill>
        <p:spPr bwMode="auto">
          <a:xfrm>
            <a:off x="0" y="0"/>
            <a:ext cx="4430486" cy="68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jF1e7p8FGr4/UZtZUWvcr4I/AAAAAAAAQwE/sPq0paQ2ouQ/s1600/DO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05" y="-5103"/>
            <a:ext cx="3341080" cy="446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://resources.woodlands-junior.kent.sch.uk/customs/images/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679" y="0"/>
            <a:ext cx="3502410" cy="20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drosestudio.com/images/JohnJay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0" r="65911"/>
          <a:stretch/>
        </p:blipFill>
        <p:spPr bwMode="auto">
          <a:xfrm>
            <a:off x="5754410" y="4212772"/>
            <a:ext cx="4216041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en/c/cd/Jay's-trea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597" y="2002971"/>
            <a:ext cx="2190403" cy="35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rkash.com/activities/images/northestterrio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384690" cy="43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radobie.files.wordpress.com/2010/10/ohi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-1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ebraskabig10tailgate.com/wp-content/uploads/2010/12/Northwester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75" y="3275564"/>
            <a:ext cx="2995125" cy="35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le.pickens.k12.sc.us/images/announcement/142542-3869685-4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43" y="2614864"/>
            <a:ext cx="2228513" cy="224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66c7b.medialib.glogster.com/media/af/af4b2e90ecce831e6f4309c1135c749c2779d4e47a9c6bf677a6f44a20132d1c/twenty-brave-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0"/>
            <a:ext cx="42862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3.photographersdirect.com/img/262/wm/pd32878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0"/>
          <a:stretch/>
        </p:blipFill>
        <p:spPr bwMode="auto">
          <a:xfrm>
            <a:off x="0" y="0"/>
            <a:ext cx="4762500" cy="22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ortwiki.com/images/thumb/6/65/Fort_Recovery_-_11.jpg/200px-Fort_Recovery_-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0"/>
            <a:ext cx="3141936" cy="53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lassconnection.s3.amazonaws.com/571/flashcards/1117571/jpg/168613280590657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938"/>
            <a:ext cx="3706978" cy="46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arlyamerica.com/review/fall96/images/way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75" y="3376474"/>
            <a:ext cx="2585545" cy="34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LwsJPksxW7g/SqEviH1D06I/AAAAAAAAAJU/CT8gYPORF10/s320/WhiskeyRebellionPer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12" y="42863"/>
            <a:ext cx="4071787" cy="295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rtprojects.org/cyberschool/history/images2/13coloni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7834" cy="68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ussexvt.k12.de.us/science/The%20History%20of%20the%20World%201500-1899/Whiskey%20Rebellion_files/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773767"/>
            <a:ext cx="4286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acclaimimages.com/_gallery/_TN/0269-0609-2420-5535_T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835" y="441434"/>
            <a:ext cx="2192378" cy="32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deubel.edublogs.org/files/2011/05/Blank-Piece-of-Paper-1cauv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6552" y="1277007"/>
            <a:ext cx="9616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QB Aaron Rodgers $9,700 </a:t>
            </a:r>
            <a:r>
              <a:rPr lang="en-US" sz="2400" dirty="0" smtClean="0"/>
              <a:t>– Chicago’s Defense is one of the worst in the league. He has 5TDs and over 500 </a:t>
            </a:r>
            <a:r>
              <a:rPr lang="en-US" sz="2400" dirty="0" err="1" smtClean="0"/>
              <a:t>yds</a:t>
            </a:r>
            <a:r>
              <a:rPr lang="en-US" sz="2400" dirty="0" smtClean="0"/>
              <a:t> passing in his last 2 games. ESPN.com</a:t>
            </a:r>
          </a:p>
          <a:p>
            <a:endParaRPr lang="en-US" sz="2400" dirty="0" smtClean="0"/>
          </a:p>
          <a:p>
            <a:r>
              <a:rPr lang="en-US" sz="2400" b="1" dirty="0" smtClean="0"/>
              <a:t>RB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78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38</Words>
  <Application>Microsoft Office PowerPoint</Application>
  <PresentationFormat>Custom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Does violence solve problems?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violence solve problems?</dc:title>
  <dc:creator>Pearce Dietrich</dc:creator>
  <cp:lastModifiedBy>Nate Greening</cp:lastModifiedBy>
  <cp:revision>10</cp:revision>
  <dcterms:created xsi:type="dcterms:W3CDTF">2013-11-01T10:41:08Z</dcterms:created>
  <dcterms:modified xsi:type="dcterms:W3CDTF">2013-11-01T14:45:29Z</dcterms:modified>
</cp:coreProperties>
</file>