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7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8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50F1-31D1-4E47-A07A-6C054AE4ADFF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B66D-F6F2-40D5-A14B-07F7410AA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7467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Day 5</a:t>
            </a:r>
          </a:p>
          <a:p>
            <a:r>
              <a:rPr lang="en-US" dirty="0" smtClean="0"/>
              <a:t>Ratifying the Constitution</a:t>
            </a:r>
          </a:p>
          <a:p>
            <a:pPr lvl="1"/>
            <a:r>
              <a:rPr lang="en-US" b="1" u="sng" dirty="0" smtClean="0"/>
              <a:t>Federalists </a:t>
            </a:r>
            <a:r>
              <a:rPr lang="en-US" dirty="0" smtClean="0"/>
              <a:t>= supported the Constitution </a:t>
            </a:r>
          </a:p>
          <a:p>
            <a:pPr lvl="2"/>
            <a:r>
              <a:rPr lang="en-US" sz="1800" dirty="0" smtClean="0"/>
              <a:t>FEDERAL gov’t has power</a:t>
            </a:r>
          </a:p>
          <a:p>
            <a:pPr lvl="1"/>
            <a:r>
              <a:rPr lang="en-US" b="1" u="sng" dirty="0" smtClean="0"/>
              <a:t>Antifederalists</a:t>
            </a:r>
            <a:r>
              <a:rPr lang="en-US" dirty="0" smtClean="0"/>
              <a:t> = opposed the constitution</a:t>
            </a:r>
          </a:p>
          <a:p>
            <a:pPr lvl="2"/>
            <a:r>
              <a:rPr lang="en-US" sz="1800" dirty="0" smtClean="0"/>
              <a:t>STATE gov’t has power</a:t>
            </a:r>
          </a:p>
          <a:p>
            <a:pPr lvl="2"/>
            <a:r>
              <a:rPr lang="en-US" sz="1800" dirty="0" smtClean="0"/>
              <a:t>Constitution does not protect individual rights</a:t>
            </a:r>
          </a:p>
          <a:p>
            <a:pPr lvl="1"/>
            <a:r>
              <a:rPr lang="en-US" dirty="0" smtClean="0"/>
              <a:t>It’s Ratified (1787)</a:t>
            </a:r>
            <a:endParaRPr lang="en-US" sz="100" dirty="0" smtClean="0"/>
          </a:p>
          <a:p>
            <a:r>
              <a:rPr lang="en-US" dirty="0" smtClean="0"/>
              <a:t>President = George Washington</a:t>
            </a:r>
          </a:p>
          <a:p>
            <a:pPr lvl="1"/>
            <a:r>
              <a:rPr lang="en-US" dirty="0" smtClean="0"/>
              <a:t>Cabinet – </a:t>
            </a:r>
            <a:r>
              <a:rPr lang="en-US" dirty="0" smtClean="0"/>
              <a:t>Assistants</a:t>
            </a:r>
            <a:endParaRPr lang="en-US" sz="100" dirty="0" smtClean="0"/>
          </a:p>
        </p:txBody>
      </p:sp>
      <p:pic>
        <p:nvPicPr>
          <p:cNvPr id="1026" name="Picture 2" descr="http://mapsof.net/uploads/static-maps/United_States_flag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48" y="227913"/>
            <a:ext cx="2812473" cy="17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AppData\Local\Microsoft\Windows\Temporary Internet Files\Content.IE5\WACRYE36\MC9000274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38" y="643230"/>
            <a:ext cx="1877263" cy="10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resourcesforhistoryteachers.wikispaces.com/file/view/Bill_of_Rights.gif/130918833/Bill_of_Righ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38" y="1748651"/>
            <a:ext cx="1952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acher\AppData\Local\Microsoft\Windows\Temporary Internet Files\Content.IE5\AVOH4TEE\MC9000146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93" y="3429000"/>
            <a:ext cx="1702613" cy="15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://www.clker.com/cliparts/A/B/V/B/p/K/big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ttp://www.clker.com/cliparts/A/B/V/B/p/K/big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ttp://www.clker.com/cliparts/A/B/V/B/p/K/big-ma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http://www.acclaimclipart.com/free_clipart_images/person_a_man_standing_with_hands_on_hips_silhouette_0071-1002-1212-1716_SM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75" y="4857750"/>
            <a:ext cx="68503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http://www.acclaimclipart.com/free_clipart_images/person_a_man_standing_with_hands_on_hips_silhouette_0071-1002-1212-1716_SM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683" y="4857750"/>
            <a:ext cx="68503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http://www.acclaimclipart.com/free_clipart_images/person_a_man_standing_with_hands_on_hips_silhouette_0071-1002-1212-1716_SM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68" y="4943475"/>
            <a:ext cx="68503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http://www.acclaimclipart.com/free_clipart_images/person_a_man_standing_with_hands_on_hips_silhouette_0071-1002-1212-1716_SM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507" y="4857750"/>
            <a:ext cx="68503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7467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Day 5</a:t>
            </a:r>
          </a:p>
          <a:p>
            <a:r>
              <a:rPr lang="en-US" dirty="0" smtClean="0"/>
              <a:t>Ratifying the Constitution</a:t>
            </a:r>
          </a:p>
          <a:p>
            <a:pPr lvl="1"/>
            <a:r>
              <a:rPr lang="en-US" b="1" u="sng" dirty="0" smtClean="0"/>
              <a:t>Federalists </a:t>
            </a:r>
            <a:r>
              <a:rPr lang="en-US" dirty="0" smtClean="0"/>
              <a:t>= supported the Constitution </a:t>
            </a:r>
          </a:p>
          <a:p>
            <a:pPr lvl="2"/>
            <a:r>
              <a:rPr lang="en-US" sz="1800" dirty="0" smtClean="0"/>
              <a:t>FEDERAL gov’t has power</a:t>
            </a:r>
          </a:p>
          <a:p>
            <a:pPr lvl="1"/>
            <a:r>
              <a:rPr lang="en-US" b="1" u="sng" dirty="0" smtClean="0"/>
              <a:t>Antifederalists</a:t>
            </a:r>
            <a:r>
              <a:rPr lang="en-US" dirty="0" smtClean="0"/>
              <a:t> = opposed the constitution</a:t>
            </a:r>
          </a:p>
          <a:p>
            <a:pPr lvl="2"/>
            <a:r>
              <a:rPr lang="en-US" sz="1800" dirty="0" smtClean="0"/>
              <a:t>STATE gov’t has power</a:t>
            </a:r>
          </a:p>
          <a:p>
            <a:pPr lvl="2"/>
            <a:r>
              <a:rPr lang="en-US" sz="1800" dirty="0" smtClean="0"/>
              <a:t>Constitution does not protect individual rights</a:t>
            </a:r>
          </a:p>
          <a:p>
            <a:pPr lvl="1"/>
            <a:r>
              <a:rPr lang="en-US" dirty="0" smtClean="0"/>
              <a:t>It’s Ratified (1787)</a:t>
            </a:r>
            <a:endParaRPr lang="en-US" sz="100" dirty="0" smtClean="0"/>
          </a:p>
          <a:p>
            <a:r>
              <a:rPr lang="en-US" dirty="0" smtClean="0"/>
              <a:t>President = George Washington</a:t>
            </a:r>
          </a:p>
          <a:p>
            <a:pPr lvl="1"/>
            <a:r>
              <a:rPr lang="en-US" dirty="0" smtClean="0"/>
              <a:t>Cabinet – Assistants</a:t>
            </a:r>
            <a:endParaRPr lang="en-US" sz="100" dirty="0" smtClean="0"/>
          </a:p>
          <a:p>
            <a:r>
              <a:rPr lang="en-US" sz="2400" dirty="0" smtClean="0"/>
              <a:t>US in Debt</a:t>
            </a:r>
            <a:r>
              <a:rPr lang="en-US" sz="2400" dirty="0"/>
              <a:t> </a:t>
            </a:r>
            <a:r>
              <a:rPr lang="en-US" sz="2400" dirty="0" smtClean="0"/>
              <a:t>– War!</a:t>
            </a:r>
          </a:p>
          <a:p>
            <a:pPr lvl="1"/>
            <a:r>
              <a:rPr lang="en-US" dirty="0" smtClean="0"/>
              <a:t>11.7 mil to foreign countries</a:t>
            </a:r>
          </a:p>
          <a:p>
            <a:pPr lvl="1"/>
            <a:r>
              <a:rPr lang="en-US" dirty="0" smtClean="0"/>
              <a:t>40 mil to American</a:t>
            </a:r>
          </a:p>
          <a:p>
            <a:pPr lvl="2"/>
            <a:r>
              <a:rPr lang="en-US" sz="1800" dirty="0" smtClean="0"/>
              <a:t>Bonds – an IOU with interest</a:t>
            </a:r>
          </a:p>
          <a:p>
            <a:r>
              <a:rPr lang="en-US" sz="2400" dirty="0" smtClean="0"/>
              <a:t>States Debt</a:t>
            </a:r>
          </a:p>
          <a:p>
            <a:pPr lvl="1"/>
            <a:r>
              <a:rPr lang="en-US" dirty="0" smtClean="0"/>
              <a:t>Federal Gov’t will pay it</a:t>
            </a:r>
          </a:p>
          <a:p>
            <a:pPr lvl="2"/>
            <a:r>
              <a:rPr lang="en-US" sz="1800" dirty="0" smtClean="0"/>
              <a:t>South MAD! They do not want to pay for the North</a:t>
            </a:r>
          </a:p>
          <a:p>
            <a:pPr lvl="3"/>
            <a:r>
              <a:rPr lang="en-US" sz="1600" b="1" dirty="0" smtClean="0"/>
              <a:t>Compromise: </a:t>
            </a:r>
            <a:r>
              <a:rPr lang="en-US" sz="1600" dirty="0" smtClean="0"/>
              <a:t>Move the Capital to the South (DC)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91776"/>
            <a:ext cx="6300439" cy="2966224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10" descr="http://www.clker.com/cliparts/A/B/V/B/p/K/big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ttp://www.clker.com/cliparts/A/B/V/B/p/K/big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ttp://www.clker.com/cliparts/A/B/V/B/p/K/big-ma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marketingforhippies.com/wp-content/uploads/2013/08/broke-monopoly-july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39" y="160337"/>
            <a:ext cx="2100146" cy="21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earnbonds.com/wp-content/uploads/Jefferson-EE-Series-Savings-Bo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85" y="160338"/>
            <a:ext cx="3791415" cy="16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01200" y="1537208"/>
            <a:ext cx="16738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/>
              <a:t>iou</a:t>
            </a:r>
            <a:endParaRPr lang="en-US" sz="8800" b="1" dirty="0"/>
          </a:p>
        </p:txBody>
      </p:sp>
      <p:pic>
        <p:nvPicPr>
          <p:cNvPr id="2056" name="Picture 8" descr="http://www.socialstudiesforkids.com/graphics/13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12" y="465138"/>
            <a:ext cx="4463616" cy="62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10124206" y="2907558"/>
            <a:ext cx="344172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7031 0.119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6150429" cy="6858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Hamilton</a:t>
            </a:r>
          </a:p>
          <a:p>
            <a:pPr lvl="1"/>
            <a:r>
              <a:rPr lang="en-US" dirty="0" smtClean="0"/>
              <a:t>Strong National Gov’t</a:t>
            </a:r>
          </a:p>
          <a:p>
            <a:pPr lvl="1"/>
            <a:r>
              <a:rPr lang="en-US" dirty="0" smtClean="0"/>
              <a:t>Manufacturing Economy</a:t>
            </a:r>
          </a:p>
          <a:p>
            <a:r>
              <a:rPr lang="en-US" b="1" u="sng" dirty="0" smtClean="0"/>
              <a:t>Jefferson</a:t>
            </a:r>
          </a:p>
          <a:p>
            <a:pPr lvl="1"/>
            <a:r>
              <a:rPr lang="en-US" dirty="0" smtClean="0"/>
              <a:t>Strong State Gov’t</a:t>
            </a:r>
          </a:p>
          <a:p>
            <a:pPr lvl="1"/>
            <a:r>
              <a:rPr lang="en-US" dirty="0" smtClean="0"/>
              <a:t>Agricultural Economy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u="sng" dirty="0"/>
              <a:t>National Bank</a:t>
            </a:r>
          </a:p>
          <a:p>
            <a:pPr lvl="1"/>
            <a:r>
              <a:rPr lang="en-US" dirty="0"/>
              <a:t>Loan money to the US Gov’t</a:t>
            </a:r>
          </a:p>
          <a:p>
            <a:pPr lvl="2"/>
            <a:r>
              <a:rPr lang="en-US" dirty="0"/>
              <a:t>Bank is NOT in the constitution (Jefferson)</a:t>
            </a:r>
          </a:p>
          <a:p>
            <a:r>
              <a:rPr lang="en-US" dirty="0"/>
              <a:t>Hamilton uses the “elastic clause”</a:t>
            </a:r>
          </a:p>
          <a:p>
            <a:pPr lvl="1"/>
            <a:r>
              <a:rPr lang="en-US" dirty="0"/>
              <a:t>Two ways to read the US Constitution</a:t>
            </a:r>
          </a:p>
          <a:p>
            <a:pPr lvl="2"/>
            <a:r>
              <a:rPr lang="en-US" dirty="0"/>
              <a:t>Loose Construction</a:t>
            </a:r>
          </a:p>
          <a:p>
            <a:pPr lvl="2"/>
            <a:r>
              <a:rPr lang="en-US" dirty="0"/>
              <a:t>Strict Construction</a:t>
            </a:r>
          </a:p>
          <a:p>
            <a:r>
              <a:rPr lang="en-US" dirty="0"/>
              <a:t>Congress agrees to </a:t>
            </a:r>
            <a:r>
              <a:rPr lang="en-US" dirty="0" smtClean="0"/>
              <a:t>start:</a:t>
            </a:r>
          </a:p>
          <a:p>
            <a:pPr lvl="1"/>
            <a:r>
              <a:rPr lang="en-US" b="1" dirty="0" smtClean="0"/>
              <a:t>Bank </a:t>
            </a:r>
            <a:r>
              <a:rPr lang="en-US" b="1" dirty="0"/>
              <a:t>of the United </a:t>
            </a:r>
            <a:r>
              <a:rPr lang="en-US" b="1" dirty="0" smtClean="0"/>
              <a:t>States</a:t>
            </a:r>
            <a:endParaRPr lang="en-US" b="1" dirty="0"/>
          </a:p>
        </p:txBody>
      </p:sp>
      <p:pic>
        <p:nvPicPr>
          <p:cNvPr id="3" name="Picture 2" descr="http://mapsof.net/uploads/static-maps/United_States_flag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48" y="227913"/>
            <a:ext cx="2812473" cy="17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eacher\AppData\Local\Microsoft\Windows\Temporary Internet Files\Content.IE5\WACRYE36\MC9000274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38" y="643230"/>
            <a:ext cx="1877263" cy="10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1.gstatic.com/images?q=tbn:ANd9GcTxPVBFqQEGi5XoViOOlQIqJzPyMH1YuJvxTcsqKANab1HgRDkNeXRmzz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45" y="2146172"/>
            <a:ext cx="2670455" cy="20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a/a9/Harvesting_(Green_Gulch_far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21" y="2190211"/>
            <a:ext cx="2777980" cy="20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g8ODQ0NDw0NDgwODQwNDQ0MDQ4NDAwNFRAVFBQQEhIXHCYeFxkjGRISHy8gIycpLCwsFh4xNToqNiYrMCkBCQoKDgwOFw8PFCkcHB8sLC4pKSkpLCkpKSkpKSkpKSkpKSkpKSksKSkpKSkpKSwpKSkpKSkpKSkpKSksKSkpKf/AABEIAOkA2QMBIgACEQEDEQH/xAAbAAACAwEBAQAAAAAAAAAAAAAAAgEDBQQGB//EADwQAAIBAgIFCQYFAwUBAAAAAAABAgMRBBIFEyFBUSIxUmFxgZGSwQYUMqGx0VNicqLhFSPwB0JjsvFz/8QAGQEBAQEBAQEAAAAAAAAAAAAAAAECAwQF/8QAJBEBAQACAQQCAgMBAAAAAAAAAAECERIDEyExQVEyYSJCUgT/2gAMAwEAAhEDEQA/APuIAAABy47G6pK0XKT4Wsut7TKliak9rlJdW2Nu455ZzHw1Mdt8DBUp9OfmkMnU/El5pE7n6OLcAw71PxJeaQXqdOXnkO5+ji3AMLl9KXmZGWfF+ZjuX6Xj+28FzA1cuvxI1L4E7l/ycf23nNcV4ojXx6UfMjC1D4E6hk7mX0cW08VT6cPMhXjafTj43MjUMNQx3Mvo4xrf1Cl014P7CvSVLpPyy+xmagNR1jnn9HGNJ6Up/m8rF/qsOE/Bfc4NR1kOkhyzNR3vS0OjP5fcV6XXQl4o4HAMpi9TJeMdOK9oYUoOpUShCPO5S+SVtr6jzlf/AFPipWhhJSjxnUUG+5Jnn/aPSLxFZxT/ALNNuMFuk+Zz7/pYyHSM3q5fbpMI9/gf9S8PNpVaNWjf/crVYLttt+R6vC4unWhGpSnGpTlzSg7pnxJ0jW9m9PVMDWUk26EmlWp7pLpJdJfwax613/JMunPh9dASlVjOMZxacZRUotczi1dMc9TgCJysm+CuSUY12py7kS3U2s9smpJyk5PnbIURyLni26pQ1xcwZjczTRrgLmDMXmaMFxMwZhzNLLhcrzBmHM0suFyvMGcczSy4XK84ZxzNLLhcqzhnLzNLLkMTORmM3IOcmlcRq8PVmtksjUf1S5KfzL8xRjqKqU3Fq6zRdvEwrwTpCukenxmDo0acqkoJpWslzyk+aKPN1cdNu8YUYR3RVKMvFyTZh0l2odMjVnbTtUi2oqNSKvKKvllHfKN9qtvXfxsmrMq957CY11MHq29tGbgv0PlR+rXcekPFewE7VMRDc4Ql3ptep7U9/Su8Y8+c8gpxkb05dly4ho3ZuaZjAzhnJxlJ05tbnti+KOZ1DxWa8Oq/OGc53VI1pFdOcjOc2tDWgdOcNYcutDWgdWsDWHJrQ1oHXrA1hx60jWg07NYGsOPXEa4GnbrCNYceuI1w2adutDWnFrg1xNmnbrBas+RLqs/nb1OVVhlNO8W9kk4t8L7xs0y9NcuFNbs02+1JW+rMj3XqNOEs8nRm8s4ydv1LY4/5wLPcErvO3ZN27vuZtbjLoU8k4ytzPauMeZrvV0NUoZZSj0ZSj22djQeF6ivE0/7tT9cvqL6Gn7Ewtian/wAX/wB4ntTzHsbh7OtPqhBfNv0PTns6P4OGfsAAHZhVXw8akcsldfNPijMqaBd+TUVvzR2/I2AMZYY5e4sysYy0A/xF5X9yf6A/xV5P5NgCdrH6XlXnNI4BUIKTnmbdlFRs3xZm+9LoS8Ua+kamsqPox5MfVnL7sjzZa34dZfHlxe9LoT8UHvK6M/GJ3LCrgMsIuBNLuOD3iPRn+0NdHhPwj9zSWDXAlYJcDUwTcZmtj+fyr7kayP5vIvuanuS4B7iuBe2coys8eL74sjNHpftn9jUeBXAV4BcCds3GZePSX7vsF10o+NjQeBXAreCXAxcF3HF3x80fuRZ/+NM6pYNCSwa4GdLtRt6/AnMxnhEK8P2+JnQsVCFXbKK1iSvxmlzPtG1Md7b7Xc53SfF+LH11Tp362ot+LVyi+WWKz8PhXSlwM7V87e17W+suk23dtt8W7nbonBa6qotciPKn2cO8n5XUPT0ei8BGhSjBbW+VOXSk1z+ncdgID6Umpp5gAAUAAAAc2kMRkpu3xS5K9WdJiaRxGeo7fDHkr1ZjPLUaxm65kMkKiyKPJHQ0UWRREUOkdccUSkSAHXSAAAIghoYgBGiuSLmJJGLFc0kVSOiaOeZwyjcVyK2WSK2c1JIrZZIrkZUjPVaEwWqoptcudpS6luXh9TC0Tg9bWimuRHlT7Fu72euPT/z4f2c+pfgAAHrcgAAAAAAUY2vkpt73sj2swTt0rXzTyrmj/wBjiR5epluuuM8GiWxRXEuiiYwp0MKiTtESSQAAAAUBAAAEMkVkFU0c80dMznqHHNqKJFbLJFbOFaVyEY8i3AYXW1YQ3XvL9K5ya3dK3tA4PV0czXKqcp9Udy9e80iErbCT6OM4zTz27oAANIAAAArr1ckZSe5fMsM3S9b4YL9T9DOV1NrJusyUrtt87d2CIGR43U8S6JVEtR1xSmJIJNokCCQAgAACAAAIYEMBJnNUL5s55s451qKZFcmWSK2ca0rc129m03fZzDWhKrvk8sbq3JX8/Qx6KlKcYxlNNyStGTjfvPX0oZYxjduySvJuUn2ved+hju7YzvjRgAD1uQAAAAAABs89ia2ecpcXs7Nxr6RrZab4y5K9TEOHVvw3jEDRFHicI2siWIriWI6xEkkEmkSBBIAQAABAAACyZIkmKqqbKJstmymRwyrUVyEY7EZzVpaAw2apKo+aCsv1P+D0ByaLw2roxW98qXazrPd08eOOnHK7oAAOjIAAAAAiUrJvck2BkaWrXmo7or5s4hqk80nLi2xTx5Xd27RA8RR4kgsiMKhjpESSQSVEgAABAAAEAQAMrmx2VTZmqrmUsskVs41qEZbgMPrKsI7r3l2IpZsaAobJ1Hv5K7N5enjyykLdRsAAHvcAAAAAAAByaTq5abW+TsdZk6XqXlGPBX72YzusVx9uAgkg8jqlFkREPE1A6GuKSbQwEEgSSQgACCSAIuAEAQyqRYyqRmqrkVseQkjjWlbPVYOhq6cIcEr9u88/o6jnrQW5PM+xHpj09Ce65534AAB6HMAAAAAAAefxdTNUm+tpdi2G7VnaMnwTfyPNwqKSummrvandXvt2nDrX1G8UkoglHBsyHQiHRuBiUKhiokkhEoCQAAIACLgBDAhgKyuRYyqRiqrkVyHYkjnWmroGj8c+yK+rNg5NF0stGHF8p951nuwmsY45XyAADbIAAAAAAOfSEkqUs0VJNWyy2xd+K3owv84Gvpd/211yX0ZkHm6t8umPpBKIA5NGQyYiGTLsOiUxUShsOiUKhkNhiAAu0BAXILsQyGSKwIZVIskyuRiqrYqV2lxaQzFT53wjJ/JmWmnD2mw8UlapsSXwL7kVfa/CQSlUnKCfw5oNuXYldvtPOygknJ/DFOUuNkrs8tipSqzlOXO926K3RXUjpOtkkwlfVtF6cw+LTdCqpuPxRs4zj1uL2nefHdGYqeGr068G1KD2rpR3xfU0fXqFZVIQqR2xnGMovqaud+n1OTnnjxWAAHVgAAAcGmPgj+v0ZkmzpWF6TfBxfp6mJc83V/J0x9GIIuFzk2ZDIrTGTCHQyETGUiB0MhFIZSAYhhmIzADIC4tyibisLkNjYiRWx2xGyVSSEm+TPsS8ZIZlGMqZaUn+aC+v2Mq5sTRlOlOMVdtRXDZmTf0MPE4J03FTcIuXwpyV2bmExi5W3dH6/wAmZpahraspc6tFLsyr1bJ8LHA6B9G9k6ubBUb88c0O5SaXyseJnR5nvcYt9rimz2fslG2ES/5Kn1O/R/Jnqem0AAetwAAAC1aalFxfM00ebrU3GTi+dOx6Y5sXgY1eqS5pejOfUw5emsbp55sXMaFTRdRf7cy4xaKngan4cvC55+Nnw6bjlUyc50e5y/Dn5WQ8K+jLysnkUqYymP7v1MNQibUqmNrA93XEn3brJsGsIzkvCviK8M+I2gzkZweHYupkXamzkZxNTIjVyGw+YVsXJIizJRLZyaTpSlQqKO2SdOVupSs/qdTCm9tnzNNPv/xGVeZwlTLUUaqlGEuRJ8yjvTv2pG5HApK1723y50ustqYWLumtoqwi2LM8q5o5nbwIrlqUk3s5tiXYlb0PXaCo5MNTXG8vFmFRwmeUYre/kerpwyxUVzJJHo6E82ued+DAAHqcgAAAAAAAAAAAAAEW6iQAV049FeCI1EOhHyocCagqeGh0I+BDwdPor5lwE4z6XbneBp9H5sV6Op8H4nUA4Y/RuuN6Lhxl4r7CvRMelL5fY7gJwx+jdZz0Oum/BCPQn/J+z+TUAnbx+l5Vjy0FLdUj5WVS0DU6cP3L0N0CdnE5VhPQlV87hdc0lJ3t1praKtBVb/FG3E3wJ2cV51yYHR0aW295cTrADrJJNRm3YAAKg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96" y="4177270"/>
            <a:ext cx="3273704" cy="25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80172" y="5171967"/>
            <a:ext cx="224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constitution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88" y="438514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87829"/>
            <a:ext cx="2743200" cy="2743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87486" y="1643743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11" y="517070"/>
            <a:ext cx="1688375" cy="2813959"/>
          </a:xfrm>
          <a:prstGeom prst="rect">
            <a:avLst/>
          </a:prstGeom>
        </p:spPr>
      </p:pic>
      <p:pic>
        <p:nvPicPr>
          <p:cNvPr id="1030" name="Picture 6" descr="http://thecarrolltonmenu.com/wp-content/uploads/2012/01/food-lion-exterior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1" y="606878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6671854" y="1643743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9408432" y="3701145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62257" y="4985661"/>
            <a:ext cx="344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Hire More Workers</a:t>
            </a:r>
            <a:endParaRPr lang="en-US" sz="4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30" y="1643743"/>
            <a:ext cx="1688375" cy="2813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92" y="2579915"/>
            <a:ext cx="1688375" cy="2813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2987" y="5447325"/>
            <a:ext cx="1473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$$$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67845" y="3321206"/>
            <a:ext cx="1473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$$$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  <p:bldP spid="12" grpId="0" animBg="1"/>
      <p:bldP spid="12" grpId="1" animBg="1"/>
      <p:bldP spid="10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profs.com/quiz-school/upload/yuiupload/145846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83" y="769010"/>
            <a:ext cx="3774168" cy="23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ywaterway.com/UserFiles/Images/school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88" y="253098"/>
            <a:ext cx="3338345" cy="28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87829"/>
            <a:ext cx="2743200" cy="2743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2794" y="1643743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723551" y="1621972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9408432" y="3701145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62257" y="4985661"/>
            <a:ext cx="344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Hire More Teachers</a:t>
            </a:r>
            <a:endParaRPr lang="en-US" sz="4800" b="1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7007203" y="5313291"/>
            <a:ext cx="1175657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http://thecarrolltonmenu.com/wp-content/uploads/2012/01/food-lion-exterior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94" y="4024581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0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200</Words>
  <Application>Microsoft Office PowerPoint</Application>
  <PresentationFormat>Custom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18</cp:revision>
  <dcterms:created xsi:type="dcterms:W3CDTF">2013-10-30T10:25:05Z</dcterms:created>
  <dcterms:modified xsi:type="dcterms:W3CDTF">2013-10-31T14:41:21Z</dcterms:modified>
</cp:coreProperties>
</file>