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5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8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7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723C-2519-4D90-A1A8-558CD7A04D22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9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1.gif"/><Relationship Id="rId7" Type="http://schemas.openxmlformats.org/officeDocument/2006/relationships/image" Target="../media/image35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8.wmf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uml.edu/sgallagher/amer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29655" cy="26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1.gstatic.com/images?q=tbn:ANd9GcTCuoSo-3QKwQwGH2fpwaQSksnwfNgywKnYOvI4NbPL0P1ja2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5" y="-1669"/>
            <a:ext cx="4140059" cy="26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lashmedia.glynn.k12.ga.us/webpages/kadams/photos/20126/2map-13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432"/>
            <a:ext cx="3204771" cy="26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atinamericanstudies.org/mex-war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71" y="2683095"/>
            <a:ext cx="3479842" cy="26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hotohome.com/pictures/texas-pictures/san-antonio/alamo-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95" y="2115044"/>
            <a:ext cx="1355889" cy="9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lookingglassreview.com/assets/images/John_Sutter_and_the_California_Gold_Rus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91" y="2660432"/>
            <a:ext cx="1818289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assroommapsatoz.com/images/kappa/30074_6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4524"/>
          <a:stretch/>
        </p:blipFill>
        <p:spPr bwMode="auto">
          <a:xfrm>
            <a:off x="9333186" y="-1670"/>
            <a:ext cx="2858814" cy="26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heritagedaily.com/wp-content/uploads/2012/04/ludd1-1024x6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80" y="2115044"/>
            <a:ext cx="3710119" cy="3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images.fineartamerica.com/images-medium-large/2-samuel-slater-1768-1835-grang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609" y="5249126"/>
            <a:ext cx="1158390" cy="16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inchestersutler.com/PartsCo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80" y="5413977"/>
            <a:ext cx="2220791" cy="1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eliwhitney.org/sites/default/files/whitney_1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850" y="5382445"/>
            <a:ext cx="1302177" cy="14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2.gstatic.com/images?q=tbn:ANd9GcQPXmZFWOvXTV_-ixz004jWDCaoulYVAvAL8aKlNlxIAZyQSsjOT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32" y="5231861"/>
            <a:ext cx="1592318" cy="15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pab58.files.wordpress.com/2012/06/war1812-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92" y="5288345"/>
            <a:ext cx="3515440" cy="16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emeantwell.com/blog/wp-content/uploads/2011/11/buy-american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11862"/>
          <a:stretch/>
        </p:blipFill>
        <p:spPr bwMode="auto">
          <a:xfrm>
            <a:off x="-1" y="5249125"/>
            <a:ext cx="2364828" cy="15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UXGSIaGRgYGB0fIBweGBodHRsfHCAeHCggHCAlHRsdIjEiJSwsLi4uICAzODMsNygtLisBCgoKDQ0OFA8PFCwcFBksLCwsLCwsLCwsLCwsLDcrLDcsLCwsLCsrKywrKysrKysrKysrKyssKysrKysrKysrK//AABEIAMMBAgMBIgACEQEDEQH/xAAcAAABBQEBAQAAAAAAAAAAAAAFAAIDBAYBBwj/xABBEAACAQIEBQIDBQcCBQQDAQABAhEDIQAEEjEFEyJBUQZhMnGBFCNCkbEHUqHB0eHwM/EVYnKCkiRDU9JUoqM0/8QAFgEBAQEAAAAAAAAAAAAAAAAAAAEC/8QAFxEBAQEBAAAAAAAAAAAAAAAAABEBIf/aAAwDAQACEQMRAD8A9gGHK2GxhKf98RT8IHxhurHYvgp0zviRScMnCVttsA7VjpOGB/F8d1WwD1OOzhoGFGAdOEDjsY4Tio59T+eO/U4YaoG+Ia+YgHEVZn+uEzQd8DmrMTafH98dJffftBIv/l8Be1z3w4nAxtS7d/BxGuYqQSbX7YIL6v6Y7q98C1qse4+g/wA8Y7zXiIMDvG+FBSccE4otmSAJBH+398IZ6Pe/9cKCGOxiCnWkdvnvh5qYocxx0jEfNEDb88ODTscAsLCGOE4BwOFhuOzgFOOjHAMdGA7OFhwGFggaTeZ/y398cU4iBudsOZrWxFPYGMNapcH6++IjVnzO398ONOR5nY+MBLzTFvnt/nbDOaZET/gGIzSFpMRiKpYmTpBsL9zviKtrU8nHObtcecUKygX1m/g7R3EiD9cNRHY2Wx2M/XFBalmRt77fPEzVQCfGATU23AG/n37QIt/HHDTYtp/P+OAODMAiVviJ2aTYX29owA4nnVytA1HYnT+HaT4nYXP++L9CuGpq+o6WVWBbcyAdvrEYgsslupp8xjlGosiN+/8ASMdo0WsZvPt/IfLFxUHgEj/N/ngIzUPwqIt+W2Iw51QxHtHz/wAuMSkERax9/PnCZRewiP0P64CGqpmDtPcwdv63w37OSVEjyTH+ecNq0ANxqvP9P89sTrINr+R2+X6YCFiw7A3/AFP6TiShWqGekb+YH6YZmFcMCDf2Nv07YRqtvPbeLb4BVq1RSNSg27H+u2E6mNRUfn5v+uGJU1mFbUTuZtY3HyF8TuSJgg9/eY7YCnVYiPHv7YnUuF1PAHifOGVs0Bci1hsY/P6Y49cNcQ0R7eOxwE655SDvMXHfHUrsDf8Az54hLqeojqm3fax/rOI6lRmchdvaNsUWqmahhqkA+39PpiyKwbzGA3MKkAkEnz77R+WLK1pgHv3FgLx9cASpVAcS6cCRmdLEKJG07/5tizQzTGJA/Pbzvve2AvRhLiJX82tP54nU4qHRjmO4WCA/KAI72/viMLsWPaD+v88TuRH0xWShquwK32+vbcYjSU6Zlj8vz9u+OCoAYj6+cJaUTBP+ecSMwJmYvFv4fPEFRAWPgf1gncY6xDfFYKe3eP8AYYtBe23viE0kPv5jyb7/AFwFKrRX4UYgm46p7bedrxiTKSKelem8CfpPzOJKmTUQonvt52PyHyxLl6SAkRcRaf8AIwDUprGkMSVAE7GP0OBtWq9MnpBWfJkd7x8sGSg0yANpmf0tiBlF+rff3jwcBns7Fam7cvmsLBQC1wZtpuYsZH7uNOGCjYmLXM27H674yXq7hq1UZUp1mIU6Vpq0SwgTAgx4vvgN+yjiVdHbJZgVNPKWpS5gIKnpD0xqExew7AHtgPRnqlvhI/l+WJKIaCSRtYf0xCuWgACZ3gHz4/vi5ToDY7dr+f54CJabNJHa1z3H6YRqsCBAt7z/AHP0xYZxO1vf+WOU1k3i1rHAVqlA6D7bCbHCoUiDtcb7+B7XxMDuwJJ7bxceMTBj33/rgKb0yQZnp9wBI+lxjgYACbXkdhe5+f1xZJAYAt9MV6jB3AEWMm21iBgI6xCkBdKibAWubz+uG5chTch2PtsJg2ubXGLZB0nUBOwG/mAe1/bzGKaoFcAQIsAN5i4Bm9p298Bd5IJGq5F1+X9sRnSb6SdPe3UMOdQLWBi3YnwBee0/TElWpAgRNhfx7zgKNbMg9hHn5bAAbYrB1ltDbd+xn5bf2xNmVO7XBANxvBsBAsfrivmMp3jqAERIiT+RtgHNSBsoHzEzHz/h8scpuAsRtY+/9I2xVpKzt0CFiZJ2mdx2/wB74T0mRoDaoIIkewEWAiw+eKJqaEG6iTtc9x4xOrHYx3v7z4xQeoyuDZibNYbdt+1vPfFurVBLFQwAA3ET2tHt5wFqlUaDvA2In9ME6b+bT2/jgGo1aSLR9Ii4i18TnpOpLxHe1x2B98AU1nyv8f64WKC1m9sLAdLjaZMT/a/88c33MDx7YY2m/VEW79rH9MVw4aOtYm9x29pwRcd+1/ABAOI3oASSYj2wkJLG0x2P1xXr1GExHf8AhiKkoooA6ZjyJ27nsMLMV4kDsIttfbxihWeqB0kCfYG9u0YirVXkA3HYRPbzvuMBfGY9jHkDYb/phyXgCVHtMnub4qLl6tQjsIM9vGLVHh9SwY7X3j3wDeeTKhDpmB5N729sWaSAoTsIkGPy3O+3bEVTKCmGrVauhFOokmFA83/y+PLvUn7Q6hzI+yKOXTRkUuTpfmhTq0KQBEQJvdvOA9G4jnPiDkf6L6VCgydDkkmDYBBeRc95xLwXL0eYCiLHLgMQdUAJYzcHrYEdrDzjL5v15wtlaoOa1TlMgU03jqBGk7LBNpJxkq3rTO16iU8kvIIBjZmYD42qMwKoAAGJ9pk4D205hFflz1xq0rvExPymBiVATJbbwMeRen/WTUc3TWq75iRy3zDAgnUQehQLUw1gCJO/tix+0f8AaGYqZbJmBtUrAmbmCtPx7t8484o9LyfFKdSkap+7XUynmFQQabshm8bqe+2G5nimWAM16QCzP3iiNJAaTNoJE/PHzLl3JJ8sCDPcN8QM+e5xcbNu/N1NbSWICiG5lairyI79LHzpxLg+gcv6locyqj1cuqq2mmRVU6tNMPUBHYoCJHi+K2f9dZCmYfMoNShlgMZDjUpBAuCCDjwStm3nVrvLNMidTjQx23K2PsMVnqMzLMsdKooiTCgBVUbxFgMOD3Kv+0nhwECtqn9ym5v/AOGLHp7iT1hW6y01JQMNLBNC6Qw0gqZk9d4Ix5Blcs2XkjS+a3uy6cvO250vX9hIX3OOel+K18tVWvSOq8OGeA8ktDSZJNyCJIP1BD3ws+qIJQWkdwDP8IxSqKzOrEDpkwR3IIA7e8z4GJ/T/G6WcoCrSNjIg/ED3BHkf32wziXFKdIamK2BuzBbDeNyTa3nAQZjMutlAUzYkQB528b4VHi5Eh2An3naL+fGKeS4zSzJZEJLLuvm52IJBFgZHkYIJRCwWVb+Ln64BmU4ih1am1fu6b3mO398NfPATBqLeBcxt2BtviU16KMtMKmo/UysSbbDqH1OLCvAnStu+/k/u+JwA7L1SqkH8Q/EYJO222/bEyVqluggR+LyPb/bAv1JSrcofZR1brOhdLFuoCwIgT89sZ30VxatSzn2XM1W0wyhdMgPIKsWZRpFyoERJF8BshkXMLshEDa3ykSMSpw8QYYgk3YGJi3ymB2wSzToqljJgST5A3gDf6YznDeNzmWytYhXJ+7EEatKg77TB2t/LBBSlk4PTUaY2/W+I2ypAteIMSQTHf3wSWkdP8zgVxfOGkLKztEiBuR2BkCbzEziqs6j4/gP/thYFUuJVyoPJUSAYZmBv5HY+2FgONmWKM7MV5hJUap6TGmJsDHb3xV4Xl0FHWzgpVJPYMNW4EH/AGtGM1n+IlddPsCpAUESjDpttZWJgRsMXMtxijTATL0pJFi1OYMGDGqSbeR3+WALUkYipVZ2UBoKllUkISSsqdpJ7/piLjOe5NFazFxA1QRKAMxN7htj9TGAud4uVSslJQFdhEgQFZBqhQdS6t77TirU4ocxTpJVekinpqEIzMoVXiGJkna3bVbY4hHpQrKQhAMOAQfncfwxJRGl1GnUDeQdoB7QflOBh4jkqyppzRAVgwMwZpsD+IbGIJ+eC+UajUl0cuAbFTIkAg7YDmYzGqFkA676blVInYd+2KGe4uKerSXqKDcIjO8QYgLcbDtfBA8VpU6WsH8RW4gkhtI7bk7Y889Uer6lOvyUy+qmP9bpqElrmFZCPhMA3/eHbACvWOe4lnzDZPNJQBBWkKT3I2Z+nqPeNh284ztX0/ndX/8AkzHbai3aO8Rgk/qR2HVk1/7WzS+3ar/HD6/qGqGMZJGJjtmT7m/N7e2AGD0tnNNMDLVlkdRqIUUHUwEsRCiIJn3wZ4JkkL8inrMMgqMabA1yxIKqZAp01iQCerczYYt5rPVXy1FTQoCpmSVWmUf95lUnmMYvLljtCeZHeG8KrUaNaoFqtU5hVAgLgBkUhhEj4JE/8/mMBHxH09mULChTKkjTzKlekGAG4E1JEm5P6YD570g9ElK9XKUqpVGValcKRfqm0RYi0zglk87xI16ZNGq45g1a8omkywBJIpBrC8yLjGz/AGnU0mmHp06uhCylxcHUB+GJHePbAeccO9I1HAda2V5fUNX2hQLSLWncz8sdo+kKwDTmckNQCn78mwdXiQkboP8ADifJVc8KrLkKVWkhMstJNIOnp1dU3PkRYDFxqXHT2zxt++APf8QwFR/Q7mCM1lyo7haxubmwpef0x3NZEZRuXTZKmYcFebIUUlDaCtPVADFgQSbiCAO+DnAcrxcVRUzD5lUQFtL1pDMLIpAYmCSC3/KD7YzPE69ZswOYKjPS0qAwDsQkEatwC3xEj96BsMAMy9EzClQZmCQJN9p3O5847To/CabKpKAmSBBGrae8eL4VBiDZdRB8bGCPp3v7YvnhPKhWq0rGGG5UuChJi8A4inek+LVMrWNWm6qoH3gZyNSd9rkgbEAxjY18jlKz1WZ1Wol2qNqR0mSCCzXYEGbRBGMTXyJUuEV2BVlUFSGuB1AA7Da573Fsavg/DRnco7mkrZo0mJaqT1aAEkMfY6xJjXq7YYKfpzM5bK8TpihU5tN20KwJMagDfs19yBb+OPXM9VgEqCSBIAF2I7DxjOj0/laLMMpRbWVjmU4bS4iCQelWg7+584GcborVrF+dmIpKFqJRE6qjAaVpgCVB06iQYuMVAL1JmMytIVCdL1mEU9mRZ2g2MG2r2HjG3yVMmh1pFUrYaQVm8XETPgY8z9SUabGilJ6xpmxBQ6hoJDmw1GBaYN4vjVce9RpSydGnSqVjUEBVqAgkAQWqTDATMKd9tsAuJ8XfrpLTZSGVaWmZLgHmEkXgDUST47Yy+cBpZmiGCsTUUgu+uCKi6i0gkAhdr4tvxirVCakpB1YspBqXLIyFY1k7MYgjDspRJrCpUpUS2oEkUiWEuSSp1Sf1wG2p+oAyFucFZmKoFpzovFyTEagReBtjA187UHEU110JVwCbEwoiZmNZG8WvtbGrpZhHRgmWYrELAKll1bFXuessbz5xnc/m0pZlCho0HJ16mhtDvIZurqDRs20dsBsc9mcwiDQzEooWArOGmOpvf3Hk4G5okUnq1AKZaDVbVtpWzaVIYbA7kzONJkyrUNZzDAGdNVWLagaEhu0QDrA8gYz/AK8zFRUY06KEOSoJpdQtJJmxBlr7RvOKMg7UZOuqzNPU3Oq9R7n6m+FjWJ6NyxANTL1hUN30VoXV+LSALCZgeMLEWitf0apLTWY6jN0AAiBbSw89yYw+n6VAgBqdo2R1PQCFkrUvEn88SU+N0WeA+wJnt/Hfcfli2mbDAibA/LxHbz/PBFA+mFks7yWvZqgEneBJ/LA/M+kFdSGqkXBAE2mY3Hk4O1s4ZtcbFgszvJ3FsC89m6gpOVpVKzz0ikotC/iMkL57na0xgKWa4JlssivVzLU1BiSyxJOwBS5PjEnD/W2Ry4Cc1WWJ1AEyRE6wBAJBF+/0x5/xfhmfzDvUq5fMyt0U0ahHxAaVAXeDqJ3Ok+RinTy5oDXmKZWpbl0HQgncCpVXdUB2U3c+wOA9dzHq+hyWqKrOghoK3F5U6YkCAWViADEgxio9Sq71DTevpJTSKbNHVBbY27Sff3x5Twvi1SlUNZSzO5IrSTNRHVRp8TJJEC1u1sepcFeo1FWp3pRS0kpdgAVaxMyNK/pgGRnAFJbMnouNR300r2aQZaqYn8Pte7laVV1rmpVzSctC0rWIO9bfVI+BaZ2nqGIVzOaAtT/CCQEPxCihbZv/AJGYfNfa5PLNVNLOLUWFFMwSD1AisB3/AHQjW8nzajC5r75ga2aejTpUtZYlmYhyaVpklyTp1RbUPlg1wXLag6jMc/8A9Qh0gwadMk/EdXxNSAlR2AiLYzfqDhjtXpUqcCaYBltKjSzN1nYXpkifHtjQ+l8g9FqjTS1PVpghEghRUfWTqAnoYjWJHSSCcQW8tweoGpOyuIHw6y0Mfs4AjVBN658fww39pWVVzT+70NoYLZP3hOzeO3fBOk2YGgkkbSdK76cuO+3U1Y/T2GKX7RSQqmnU1MEJWeWZ6h5W/fbxijFenssK1Yk6SRUAZAtxTBpgkmIghYjex+ul4NwTqo82ksBMuWkKepOe1btc6jTmN7Rtij6OTVmKrUoC80BoCD7t5a7C8Si7+TtqONLk1rE0AxYgtS12HalVd/H/AL2gfKBtiAXlshyEptylBSkuuAskLlKoqCYk/fEH3N9hjzPhB5ZgOEIK3DlelWBItvIEaceoKcwKQNWT92oqWFx9lY1Db4Sa5j8gLY809P5ZmZ9CKxVZbUAwCgjUQCd9P8YwXF303knqMdFTloG+8YsFAVlcKSNQ1iTti3W4cDUdqNcVtTMe2piJlSLmGe49o8YF8LrALUS5SpBqDRNk1MsdQ03/AI6fGLLcQeg8ZamaIHxN0uxEEhywELIi6mLi+ILFf0/mSkujCmAZYPYBhq+EQLXO/m2LnpXN5WjQqlkap98ihRJJRxL6tMSCE2kzBtc4E0+OZsqhFbQnUyhQlmYmSBvuPE3PnEByhrJWp1VqF9YI5eXqMFYKR1BEMEmZBvc4pr0PhPrqgK1XTTFOjrBU8t9dRiArHSgIAgLc+wIwF4TSzVbXmcrUZVq66gVNzDFOrWAuvpiZEQN98Yqn6ZrSukVhedQyuZ6dr/6Q/wAGN3wlqf2daVasaCiUl6NRWcs2tl1MASpMkhR3HtggdnOFVQ4qtmaSNOmZqBwGO2hEJUajfyLyBgeeJ00zFV84lSoykzUR79FjOtSGERFxheoBlNf3WstF6iwRq1fim7AzvPfBH0z6ezFULmURWJMM9UIVMQo6Jlj0iQwFxgNtxX03Ty2Xq5h2qlKVM1DDrqIRSbdAExtfDstwqlTrV4NXXQRCzMwIAqSekBZJhLz5GJsu+fAIrMKimxU0VAN+wBMyLXxYq1qzlg6Wb4gqgMwUWHxSbmPzxRis36o09U1RE6HCDrIHw6r6fhliRf8ADscCON+pKFYRyUZngNrUSQth1wCpBkzMXFrY0HEOL0VrMjUWanRsBdUZ2MMA1xI1RuBc4zL1qLOnK4fUdHYAcwQsuBpCabXWbk+94nEGr4dxKplqNOktJXLrqchywBJICqVMCEAEYs8O4g1VqrVKANMU2UjUzWf4gdZFomTaLYu8IzGZWiDTp1UGnSEYmwTpGkFunaOxOOcVq13pNTqUalS0Ik/FtdnmE8Ez3+eAo0eMVWUFMtUCEAqDk3aAdhqDQ1u43wsZluL1Z6TnQOwWtIA7AHRce+O40sG6npVlB0EM8GCzPpFomBJMA2vHtiyvAM1UINSqhUNq0qGAMCLyT3vtE9sbSvVWY1AnxP6W/wAjDBV8Ff8Ay/wYylYXjbmnUKnMVFKmIBqAe1kAQWja3tiHjeUzjCqEzGXUKKaqHcGQVbmF+ZSI1MxWCJMLc7g7HN8PSqxYVFBNviUiZ+U/xwLz2W1M7VFOktBMNBAaAdtrDAZNOG5s1TUzFbI8hep1FPLvIAAjqoggTudQgA3Foy/Fc8a5quwcS2kRGmF0iSRYtvdRuxiBGPQPU+QRMrmHOqRTbxEv02tP4ibHsMeZz06b94/7iP5rgp7uxFNZq9JJW5kagohPABFo98bj0XxqpUJoqpUo2qFUy6bFWb94MQbkSJ8HGDUMT0zPksBE2ESQcehcA4Rl1y61wA2kFmdqw1AgdQLLUAjf+eIa1NFs3paaNSQggkDqflqTAm33jH/xNtiSWS5rU8wKyMo6tNgAV61EQSfhCn6jbYAxTaGCyp02++2JK9hUImP5nEHE+PLlY1mq9QrqWlTd2YqDBYnVCqD+I/xxUA/UuSqageXmHVgSwoow1DW5VCdNuxMeT4xb9HCuKlV6lJ06qVOGRxZFqIdII2gAz/zXvgRmPXWaYsBzMvYFW+8dQLnqkzBt1r/4xgzwvjeZrPUmtWCirpWGnpVK7N1RBnlAT79zgNDl+IVdSa6YixJ0ML6cvAk+XrPePwjwcUP2l1QtSm9RT0oYKFW3cD8QHkYSLXNaiTmKrBHBhmsys1BTcAX+8aD7Yd68rItVFNSPuyYdwJ6j2ffbFQF9KU1TM1QiC7U6bHqIILKDA2DDqJPlj4GD9HMszUwyhdYoE2O9U1Cwv4WmAJ8z4xm/SVfl16zS5Z6gQy6gDVWRZgDyxMWsAMaQ8Z1EKAw1CgbN/wDlVmpjv+FVknvPtiLodmcwTSqBVpg1EM6Lyz5ZqxIIs1wqg+BPfHluTpKfjXUJURq0/EwE/CZ+Vsevf8f5lBuhhroSOoWLUOZBjvBC29+2PKOCVSskvUW6qeWQCdR7zuLThphuUFPmANYEkLcdBuQxBgONpE7YJJxZemmiAlnINdwhczIkSCVU76BEee+KfDlLB4LrJjojujnq8jpO3k45wm5gVGQsY6YINieq4MW7TiNOZ5CalSWLhJQMbFTSLWp3aV6drCCYiBjY/swpwmYqKSGLKpgkLBAO209JvvE4yhMtmuqqGY1HAQ9JClmIfvtN9t9sS8J9R1MqKioSC4BkGBbVNtri35YJr17LqqBoZyXqFiWYkEkCQJ2FhYYy3rnNKoocymaz65pAyIcC0nVBEbiD8xjz3jPqevmqQSvUY9ZfYCLLoKwJBBDXnvgzmPV4r5OiuYBNahWBJ71EFNwr/Oek+8Hvi6h2TpK7VC+XoJUB1SqmxuGUhiQVKsDA76cbT07wWl9mAR1VKwdayc0rMNCRAYrpEjpIN++PNCoqORUIJJBMCwlVMbdtsF8vl8uCQp3EH4d/kB+mIses1KVLXzNY1BDSMOYKkhiIssyB1RPg74C1zTCUeXVRaOXDiA5OpTT5dMmTL6Be5P1N8YHNZZuYGpsUQHfU34T8/A/vilUoVEaVqH/pMme++2/nacVIPcY406h1pUCqIAxNSkDoZjLC5iwiYVrztAwJyVXNB1WhTzCoBzOUKjAFVg9OnSSArCNPZrDErcQepRdWdVYqwIMQRpm5neRG3fGp4VxbLKtFQ7GKYgsdIQ6AGvaPzwWNFwtKj0abOmlqcxqzTs0aSp5p0dZg/im4BmcZL1rms1TrGnTUU6QJIOsy33dzvtBiCPy7ls/xuiF01K1PlVJQy0gggTYDaCBJMYZ9k4eSIqKCEVF69UKACIJa9+5kxgjzynmHUBeUTAiQVi3i+Fj0E8AyBuczJPccq/8A/PCxYcGKHDs1vUjUQNIUzEINz7kNhyZKuwaVsrMwnv02iO8nAz0l6orVq9Za1WiKMjQDuWZOpVM3Ckbx5GNXX4pTRNQqI0eGH6kxiDJ8UyWZNBhRQqwgmdzEkx57bbnGwp3poBaFAMmDt3+d8ZH1F6vq5emKtSidDmaYUlSQVBUtI2mR2Pt5LcB4lUzeXWqRXolosQBt4kXBkwSOwwFH9p50cMzATclJjuBVQsI+QP5HHjFXLsKawBLAEg3JI1RvtZgCo30g49r4j6cr16b06lcEPIJCaTpYMvZoJ6p+nvjBZ70NnKTBg6Mykw2knePa1pwGY4Dw1swtZhUVOVpMMDB1EjdbCJO4xezuWq0crWokrFUL0/LSQw+YMXscT0vTeYp6lldTkGD+8D3BjphiY+XjDF4VnwCEQEbGBt3idxbtPnAan0mtTMUnqHmnS0SSALMtUGNQ2YnYHpMHFX13wvMtWR8vRqugpcskU2b8ZaJEmdr/ADxb4Ccxk6dYPlW5QedQdGDMraZKNHxGIjwN8F87xX7VQrUSuYoq9g4QmADM9E9VogRHnAYHiNOor8lU0PVamn0JI6pulzcG9rxGNd6W4/kloim1eCqgrr6fwNqUyLdbsQe8nFvg/C8nlDDOwvI5isFvqVibQdUzc+R7k09bLVdXTkyu5JA9pLW9xB7g9owEOX9QUSymmVgEam51IqqiOplDBj03t3jGb/aXSqV66so5qCmqhlW2rUWidUbRue+DXqynTy9Kk1Kjli7uo1tTDgJtC3HfTadvljDc5RzDyaFNxVhl5fSrAMD06zB1dh+WAJ/s04iab1EzWujT0SrOOkkEE72JiDPtjb5bjOVqVjSWqnSgYO2jT8cR8WoMDG4HxCMZbhXqarSJpI2WYVGCpCtpAYkkwzjSgAY6THU3jBXi/GKi1UoMuQrM7KGmn+FzZyNRAWQBEySLYApxOllzQr6atAtynKqCoaykGBMjaAceL5asij4oJ7aAbp8O58k+/wCePWeMUkoIrfZckkzA5aguQx1BQVkDQCZv38YyXEfUmXlh/wALylalZ1fSF6XFjZDpJIMTvHe2GjLMxpkgmIgglZkMhuImLN38+2H5LMIlWjAJDHuVtJCk3BtDHxjXcKyOXzY1UuGZcKtQI6jMslRZ+IlRaAQbHfcYmq+mssXZxk6yhASKnMeXamZ0qGWGuI1GBY3xFY6nVitUKkA63A1Lbqcqb3sVtiThXDqb1abvUUBGQ8tgOtQSxubdiO484PP6WyNaXpnNh5kyFMFiDJOmBdhP0xBxL0Pl0YTWelMAc3SbxImBMRMR4wA/OemnqV2NBlKVGOlTUAI+Exe2xFgbe2NBQ9HUUGtjTjSWLVH1cvV8AKjcrJi8GBMReHhPC1yK6uerM6k005RJltKyNS9BgadR2m+L+e0vTUtXUsVLMWdCEnSw1wokEro0Az322I8/zlE0nqIuorNi8hmHY7Cx32xayWdCkmd6bAXgTFoAGC2S9NfagxqZymdPUAk1G6iTBE6hsYmRHfFOh6WourvTztOx0gMhW9pHU3ad9r/PBVarxFmsxcsLASbAf1nHW4gncSf+owB7+84I0vRbMWVa9NyPiVYlYP8A1QbEGxPje2KtT0w9MpqqUesgfF8M7ahJKiBMnaYwFPMVkZbWY/OBt/LFRSRIna9xa0Xxpsv6SqtZTSJADECoJ07ah2geSYw+twStTp/GnLmNXNXTq8EmxMDbAZelmypY6VYgAXE7mxIPzwQ4TkvtdUoqoDDNAKqIWCfmY/TGjX0vXdm1Cm+mNWw3AgT5j8sXuBcC+x5nnVUWkqqwI1q0SOn57HbAA04LUUAasuItBrJaPrhY2+Y4dw+qzVWLaqhLn7xRdjJtqtvhY0lUeDZSnRKBlQBV179QBWASN7kjc9ztgj6SzVJ0p1axV6ly9RyIpsDBCAmFC7WEmxnFetXQO4Xqq1QGdl3lRaD8lPtcbm+MrRza5YNTKqzGoSrMYAB0Ezfce+INX6x4rTzDPRPXSotLjUQGIQNNjeJ+kYZwf1byVWk+pkB0JUbU2kkLoDNHUNJ73Ft8ZfPqAzanjnSxG/TUIkmJgzFtoxf4TmESjVpsNQ1ayYAMEQsariAjbYEa/MeqCKkLpHUylWjUzIdA0DUPxm5JiO3jQZDiCVFUFlDwCU1KSPyMHY7Y8lzr5fm1jVI1mo1QyoEai0gTc3B384pemc5Rp5tCKkIs6SWYCWXaAL6idu9sB7HxLimgiJJZoEQexJNzJiPH5xgI+fC1aANN2ksAdIb2LMTFgO4M79pwO4XxNjUanVb7xepJ0Lp1bBFFz0sJZu5I74XHeKvTU1Fan0yAg/5l0lReNQI1du2Afx3M83K1CidQaFB1QTqhiog6mBBggfliSvmGXKIMuVNMjQzlijiXCnQNGkmQYmJvfAjiOdXmamqKqBGUobrUNUzqJS24DBTdZmwwIynH6uX0LWqZeWWny9CFkpAF5Yxu7AkE9je4wGmqcTZsyqlaiUgGU8xQFYhZpxNzPURBkmfGJeC8QpZqdWXUBhMwsgwx0tLA7AQbSDNhfAHMcaWsymiVqVQsB3DkIx1QNMKoDbTtEjvGLXCeGMqU6tR3NV7haikJL6aagoQZMwSo0xCnAFsxSy5BQpAlhofpDAHSbyViSDNyI8xgLn+GJUqU6Y0sKtWSdUEnSwZVO8gXBNyRbew7jPCtL8ysazCpr1aWshaCWp6QV1KWmD+7Jxez+WpGtk6SsaiHXUMBnBZQFAKq0q0MXMkXP0wB7h/CMuAa1OhSQKSAtnZ2AAUqUB0m7AiDvOAvHlAqoVQJTpMupNCgJp7Ks6XktMkzIUAC8k/UWfaixdKjE0aZJpqpAFwZ1fisVFthucYziPqGi6uyKwrLpPLVI1SdLBTe0QTEEki1sBsa1Q1qVMakqpoZ9VUAmW6VYyqgypIhDYt3wMz2RpPWVVXnz/pogTl6UABZ5BDELpXT+HzfEfo7hLxz6+YPJYCKMzPKOx1NCALIKCDtMRGOVeOCiDRyzXLk0ySGBRhKE2hQDf6nvgNDU0IecaFJqwH3SpTKkkEQrOGIMwWmIsL+QXrXNGtKc3QArFoBIAX4wiqbr2JIn88aD09RTMU6VQqr1UOmTcaaZMG46SSLlfMXxBx/hC6nY1TTEEQgUkq2pqiQYIkdIv8AIYAT6T4BTqrzeU+kHSod2AdGUBakKeneZIGwg2MDuJ5CnTICCshrVCwsIAVgECmTAKzHTO3a+CNTOOcnTUVq6VZJo8tCD0oIR0GylhvMzMnyE4BTr0q616lCvVJpmopWmWmW1SDMgT4uYI2NwJ5vK1QhD1c4hDkgKoLEPpliqXj6yOwBwLyeQ59RqfMVpUN8A6lKHRBcLL6hA1wZJvhcc9Q06jBQawpkQyGAaTCfiZXhriGLH4QIiMTJlEpGuFZHZKdLQzMTunMbTp1A/EtgffAdXgpC00hKMVCxLdX3aKCSYsynsuxv7jElKlXqUnc1KdKiwEU2SmPugZBaJ6Wgm8mCb45wPjPOXNc+sxUQ6IiHSWmAFCkNckALOKXqPOiRSCzFO3SoKnRoHSJkA/F+Vr4Arl8tQbXWqmi9LVsEq6ELaU6usMAdIAUjwR4M+V4QlGqjM1NxRpkBUkrUMMVYtM6iCDMSIgG5wIzPqTMK+Xy9By7EBCWiahLHfcWIiQSBpPecO4ylUKua25fS/wB4rGmFMgtMRuRMG+5nAE0rx9odKVE/eLK6P3UBYq6OWk6QTqPfzirQzbVqVRF5YD1SxZ3qOhJ3RA8q5iTO8mQO+JqeQeslIcqmoBM0xUKB/hKq8b7BgwJN5wYr+nM0TTKtlwWtWABWWkHVZiQdMyFZZj3wAoUMwIZFRET4JFQs7HpUuUpKWWbbqd7+TWSq1VcLURKnNLLCux0FkDaiKwlVkAReJG+LNau+oBack9Oqyq7KCNIYsWJLAxANgSdoxna/EqlNUC8xKtkFlclXI1VFi5UACNIuT+KDAHh6cY3OQ4cSbklVEk7kwpH5HCxay/qPLlF1V2DQJEVrGLj/AEh+gwsVGSPH0R6FasKumsG3EkwFESfim15vPiMQ5j1MtGVrUlqO81ICIdBfYSwNtMAgDGeoeoF/9O+YbUaZqECJIZoIkWCqCTb+EDBLIZGnmdbHlMzDWNJuDtpJmIA/TGVTZ5xWIrFZpgr95pCqIWWFhpW5W0/LBH1MUy2Wol8rRzDVCdXNvBA1IQYJ+EsLfngjxtaFLh7ZZqlOmzk6E1AEzpAIHfYkx3nDfWWVSsMrlqVRWKsmrQykhRSZWJ9wQtu/6VWUq+o0d9TZCgWfc6mU3JDCzbkW9gTh2S4llFZSMjpe2llqVWEnwNeoECwg74B8QyGYQUw1Kpr0yykCbkxEEz7jffsMBjXOxB+Vx8v4z88EerDjFCktSpTVTUYqhIPUNKg09KnUVVQ8R5OxmBjWql6j1AuY0MpNMwSC4jqJssTckDawF7F/StGpmWp5nMsgpqSqLENUItIPtHbYi++JfUHHqNRl0HUKYinRUFBBTdiYgBhtHc4ADmfT2cZHq8lwSJZTFxpBJUloYjUBuDBAAkHDl4IWzSUCQolB8OkmFXXBM/ukkdyNrgYTesMyEXQRTVbAKR/7YECI2HmPO+K3Hs41Y88SSQNTkiVKaUcn9wamUD5gzfAenfaqNNelZGkqHi0BQQ3wzGxLQTEkXjGf4n6pNKmOVK3JDg6R1gKHuJbq1GSdySdxjFo9RFo1NaODUgC1oCxqWCABqA+YO+GVcmamZroausqSFaoCNQLSCRB0kgzpG0xgCVTjDVyoqanVmhgtpmFsRvcQDvb3x6F6brjKh2fLilTUfFKGJMSwDz1QLn2OPOOBUgKVTS/wkllqDpYqJAQXltjDDtuMEuE8J11BWBKorgFGPYkTBUg6bydrYDTcY4865apWzSU0dpQUgeo09gPxiDtMAFjMxgD6b9NEstSpljL0y9MM2kKxMIYIABEhgSfwiwxouPcOOZr0tJTlI6bsQNCU2EDQurqZtg26xexxQzHqU1s9TpZdQAg1FgFDKoF9WosHAIpyAC3xAXAOAb6pyGYzLsztpZmAFNLqGqMqqHaQBANyJ+thizwL7Nk6lRammpVhQDpYeASA4GzCx73xn/VPqDl513oTpjQWqAdTK0MU8AqqreZvjP5TOumYLga9DEAPMhSCAP8AD8sBtT6iTK5tNNJRrp6qpBLSzEaVSDCKI2Pfxjud9eq7rop3XrBM3MEGTBi4XSYHeYxm+Jem3WtTUOGWsSVgGF0sNeuYsoYMWO4wQy/CKVCjWqVF1UWXUOmKmnmLpKkyELifJg+2AtcL9Qfaq9Oq7ODThbDqA6jzSewFli5Mx7Y0w9VZflJTNgoEyoAT4AA2lhu5UaVt3PwmMTnkTlhaNE0aphlVKhcm7RqJSQwm5kATMbYH8TFakHpc4aayAMrEsehp0khYnqDEiLH2wE3rLNUSs06jnXpL02EyT1bsS6iIBUFhI3Jvi7xjhObdi7URTR2BmIuqJTAE7KAsyB3OK/oBQc1za/WtGmzqrG2pxoDSxA9u4vPYSb4z6paprptGhmPJUQyssC0iJ6lmfGwvgKx9INSYvTzOgysNqHcwTKtZQxUTIInbvgFxLJVUDJWUMP3x1AgGel5+GSbgxuMS0OM0GpVQFNNmAsp6bFZDSeoPEnwR74pcJ/8AUZmmKrFKZcMwALDSpnSo2A337Tvgr08tlKdOm9WlA5NNbqG0hVqNThlXUBIgmDNotMx8d9Q01MAMdVMn4ioZmACjwyw300jvfA/jvGEatWy7vKaVCVAQSdCGCxYXYkgTfY48+yi665SowAggySYMAfhMiN7WtGCNjxesmYanUoIObR0s+p6j6ySAl5iV03J7G9hiLP187kxSUswB1TeV2EwW6WXU7Gyg2vsMU+BcQTKrmVVtJLBQyG4aDYBnADASYZSRFz2w/KZUZst9rzekIJlrtEEAqslRAsQv5xgLOeztfNK4+0U6dFlbVq0yVI06dIGxvCjuZtOKnCciAJ+0KQkMF16dS03JChR1A2kkXUNYG8UOIcPyqvoy9Z2AIEOntczIEatj2Bn50n4bDUpqJ136fvIkTsOr2iN/MYDcL66roAuhzptI1NMWnUast8zc747jJJTpQIapHa0W+QqwMcwFpeCfdCoNCrp163QGdZZVUQLCVnz1DA7K5elI1gLtMC9vcYdms+GpilcIrFjB3gAKPlM/OfYYoLUggjebTcAjv74ijTZSsIZCxU2JYgyZJ7kxvibK5d0r0iabCpaGQqALkwWVencA77gYF5PO7oCTPxdyY8W7YKrxNKVQSxKqViGmYvI2B+W2Kq3W40xfU2YqUyxjS9MMUIABUmJHVc+MVnyYzIBetRLHpk0ipt/zDaSR4xWzeY0VS0EjVOl9776h5LXv2jBH0+61WCqEQKpbySyj5RfYTYYIvZbhWcp0eWlNKkSAyP1QVKgGbkBYUKDFjM4yvHOC1ldnelUQHYuCYAI0y0R4EnvGNdkOMCm1qoBVm19O48D23274PUuOUqlMFaneYKztLRB7SMEeVrwvpZ9VNACCod1EiRMyZ8GwMxGCPC+LDLlgjU3RzJLopCgkSLj2E+0eMegZPhWUFQ1VytKTMEqWAY31BSdIIJHbA3idLJGsrU8pl6nLcuyh4ZysjTBGhrCQvt2wATL8SyWY5aVaIyrltfMo/Ce10jcwR9Biv6hyXLzwNKwJFDWVjrSVLEbGVUAxEnxOL78ayq5sVc1w5aVBl6CizpcOSWt0k6rQI2m84h9X5ihUo6qNTUiyUNyxhQ2XDTeB1Ie8kHACKec1PULddVmBXSSQCp6YECfqNsXKvGvxPlabG41vN4tPi3tjc0AFejmqNCjlsq9INWzBALBr9Kq0gEtHUAcRvmMrTFR+H8vMV9HMqNUAYbkxJKqrsSbKPoMAE9LcbJSrSXLV3DoARRLEC/STuQDcfTDOCcG5OZarUVRWCqVp6SpXUNOoqwkSVMHzq+WNCuYonKVsxkHq0qlUQ9flHQrA6mDKB0AE3YDp+mBOTqVquTapSyz5moyXzlWqJ6AxssTpVtQCgXG9zgMxnOB1nerVdGUMxcD4oirJH7xBUkgjczgpwz0dWpVC5C6QdYYhoaDMRAIta+NDl/UeTpUW106tKoo5dRWYlRUVZ0lrgMewG+CGT9Q0RlUXNVRlsyyA/fLpEtaymCygmPeMBQ4nwbXTnXy1pTqeoDCoxV3PUdukiLzIGM16m499pWjAFMVGV1U//GjMaWpVEs9RpYqBsAMafNUTmalXJc3Vppc2u4t8NkRV2F9zfv3AxR9D0AM661CSyZOno0LqaJAaN4ukfU4BuYWtWYO50uAYdxoIlSAFQatNmPxGZi2BlThPMqlqldUhZU6SF03DAEz1DS03uCpEXxsvUXFjlqKvYu5CojdJuwu5noMb7xGI+N8PpnLOgel9oqmEAOoh2UKrKfiJCw3SIwGZynCKJSqlOvTnlBdJYJqtIhgNRAJk9jgRX9F1qtRUpkOqkDWJAZJAJEiLAwFF4AxqmzVNTTBytM5moQFpKAPi3h2WAAAdjjS5vIfZ6bVAi/C2kJLGSv4QLEwvjAZd/SGTQJULoEpi6aS0uCNSFSdREmSSTv7YyAzlOkzPShSjHSBIJEsIHciL37EYv8fStTRmZHpsGDCmxEwyOZgbkgNJv3k74yfG+LNmXViqKVESqgatgC0ACYH64CxXzVXM1SwqrzSsS7KgOgACGNgYHf3vfBTjmTqZd0fLUyKbiQpQM6VEUGpTJILEiC1jDLBEi+OemeAZasGGbqGjUJ+51dNOooBkM3ZtVu0R3xoV4YQv2Ml11S1BidWk0updDAksogwewLjYgAKHFso7tTdiRk6gVmSgqazWqBiygG+pqit1k2WDYTh3EfToRg2pSuksVVoAOknQt9TAKsHaewwY4c61Vo0ipZqNEVKtriu7abt2IhjIsZOJKFNRq5tNqhsFLaWAgdlWI3md74DEZrga8wKGZg97ASSBcRc/KN8SZHgVXS7dQqU7KqgSSO09vY7G/wBdLmcwgYoa1hUnQtMqVvIamygXBN53vhvB+JcqstQrqCm++orpAJJ2Nj/TBQ0ZGmLFsgCN9TVFP1EdJ8jthYlzPoLU7E16QJYmGNxJ723wsUYz7TJCjciPqSDAtvaMPc2IYzUMwBfTfvHf2/2wWzHCaFKnNTMcvVBARQzEQZjqJI27iMWPSJpK2sKVTUSXMalChRJ3F27at53jGUZupmSOgEhdvnEn9ZxJTzY0NqEgjSu1tpI94P8AH2xfr8HkB0aloY3TWJQdmLG0n8+0Ygy3B0qCqRVUCmo0KfxdjHy3nFEGYz5eozubsTNtzfYdgSMR0OIMh1U+n3/h/PEVfKuAWKnRqjXHTJ7TtPtiN6shQBHTBj8RLMZP0Kj/ALcAUyHEmLqCBcm1hczufE4LHiIbTpGkwWaNvhuAPpM4zmTZgwJj/u9xH8ziPUV6ZO/bAbOjxHoDCqhcMwiW+EadwN57T4w6nxFAykAkyNTKfYwdEXg3iJtjJLmygC72uY2ue/yAxOM2pNyZiIAttYzuTO/ywG2y3HzT0kotYG9Q7iZgdNtIkC4Hk4I/ZslmNehWUVBpIA0gE6YPhSCQ07HHmyhwwDRT2AJgb3v7GZ8Yj/4k4m8SO3if5n+RwHpXDs3m8jTemgSuhkim5YaDbmFGU/CSZHggwb4D5njud5UNlqIpN8CKpgHUJWQQxkSYkzG2BB9R1zTRWBhQNJ3Yg+DeNxgt6f8AVTmooqPYMAqgCS2qBcfPe22Asp+0P/05yhyyU6gBQQzKu91K6dUtEG4uTizwL1vSo5NKCk6inkgqxLEqIJvBBB22nGmocTyuY10mSnUE6mRlHzJaNzP8ZwGzfpfItdSacksSnefhk76QNgP5zgLHpLheVXKscwaDtWYMzOVlSwlTPxTJ3kmYOBHGuMLz6mYgVaWWXl0mqNzNVRlldJYXAguW91Fpvw+ncqoh3VtOgGREELpYkKbSTqmbE3OCNTgmXzISksUuUSRyiY31NqB3MqLzNhgGcHydbLCgsy2ZV6tZpIcVHyraUI/EgtBt1dpOOeheIE5zLERqfKVVeT+5UFSnPizE/I4NZPhCrmPtNas9WopIGsqAdwTYA+IXYTilmeBIRQbLHkDL6gjBZaHEHUZDGBa/8sBH61ytOnkn5pFWrJY1SDE6SUGlZIQkhbxIJMzgb/w1PsVHM0qenNOU0pTbqUs2lZL1DBuGvaPnYVmvSGcZinPBQy0FGAF9iJvYbycO4Zw/iFFmak1NC5VGZCNS8uC0apmASTM94wBmvwep9uDK703VBo+0aCW0EyUKQukCJMGNR3nFnI53iNKtqASrVb48uA0oqyJBEIs6SZjuPOBtD0tmKtQVHr0tWggFxIsxEEARJADTH6A4jzPFM9lUemtGnTDHTzKdNeqSFkE3JuBcd8BtOH5+lXZc4yBaiq1Jlq1BqiLysRMzA8MfOMrwGhwdqVdKdCuyqQai1GA0hSQLswkXN/z7YAZnIV6CFquUcF5NRhUs41SSwViouVFo74p5OtWoGpWpc6hrEMqKAsGdhcwPPyvgN/xQZGoiqtCmrgrqDIwcAmwOmTUBQk91O82nFKhlFyea5VGoGoN96KVTqKQjanptMqYBBGxUzjAJlqquarrU+EoKjoy6QV2B0xcNYe+NRw+grCsRzmqLk63Lm9zSKhAAN5YkDe4wEGac/wDE3po6UAwgGpIUy5KggXPxWJItg7S9P5kZnk1K+heWanNglNNpgrpAMtMGLXwMyWUq1M1mq1SgpouOXNYaVcam2BMtsokbRiX/AIZWAY5eqFkFStUlkaDGmWBBFohwY9sA71N6fNJFf7SrmpUWnTFJbsWIkklogC5ie+LvEeA5LJZcvm3qVahtpWpEapkqAew7sTgFQzi0tS5jImkQP9SgQR1CJCHUhBEWkfTEmRpcNYl2qmAJipQIXeADpYrGoiwEg9sFdy3rQaF10XZtI1G1zFz+eOYiqV+Gyf8AR37NX/8AphY3Wa8x4fWZlgmdNh7Y0VXMNyVoz92ragtviMXPc/XCwsZ0xDWzDcrTJ0zMC14ibexxzL12FPSCYaxHkCMLCxFFfUlZgaVIEinyydA2mSZjzffGdo3YT5H64WFgNXkuHUi5UoICsY+Q/jgnncohoatKhgkiBGx8C2FhYDF54/eN88W6I6WPfb81Y4WFgKtVy6qWJJ8n/rI/TEVRQDI9v0wsLAW6i6UWLTE//r+WCHEUCsukR1dv+nCwsAq+bcK0OwKA6SCQRqJkTvHti42cc6AWMBFgdviXttjmFiK7mcwxQOWOp9YczuCoYz9b4k9I1SKrkEg7f+SmfzjCwsVGjz+adHpBTZ0GoWM3PnbYbYK8L6qTsSSxSJk9p/rvhYWA7xniFREXSxF/b5d8SU3ILQT8Ubz8SGd/1wsLAYRuK1i7oXOnptb5WtaxO2NFwXNvVRjUYtFUKJNgIYwBsNht4wsLAFMtmnKMhaVVmUA3trC7m5sO+JM9QUsoIBsBe9oOOYWAocN4hVdKoaozC9iTFhbGg9P5RKlFS6hjTIqJb4WFIwy+CMLCwAvM8Yrc501nSBtA/EVBvE3BIwOz2YYU7QJC7ADctMQLfTCwsExa9UroU6CywhMqxBOkSNRBloI7zjKcGAzFZueFqaUWJUfvje1/rjuFg03OYszABQASANI8/LCwsLFZ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448250" cy="260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64149" y="47297"/>
            <a:ext cx="3154142" cy="174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64149" y="1696220"/>
            <a:ext cx="3154142" cy="16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91" y="47296"/>
            <a:ext cx="3581400" cy="242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Teacher\AppData\Local\Microsoft\Windows\Temporary Internet Files\Content.IE5\4YQ08R2P\MC90002741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584" y="0"/>
            <a:ext cx="1042757" cy="10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eacher\AppData\Local\Microsoft\Windows\Temporary Internet Files\Content.IE5\4YQ08R2P\MC90002740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017" y="1258823"/>
            <a:ext cx="1044415" cy="7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Teacher\AppData\Local\Microsoft\Windows\Temporary Internet Files\Content.IE5\AVOH4TEE\MC90033419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549" y="1295835"/>
            <a:ext cx="1048283" cy="10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2678326"/>
            <a:ext cx="3360818" cy="250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http://kidavalanche.files.wordpress.com/2010/04/morsecodeletter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1"/>
            <a:ext cx="3058230" cy="16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freepages.genealogy.rootsweb.ancestry.com/~tqpeiffer/Documents/Ancestral%20Locations%20Gallery%20-%20USA/SEVIER%20CO.,%20TN/full/Old%20Mill,%20Pigeon%20Forge,%20Tennesse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49" y="4343400"/>
            <a:ext cx="3691917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teachers.henrico.k12.va.us/tucker/strusky_m/webquests/VUS6_Expansion/mccormick%20reape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53" y="4636669"/>
            <a:ext cx="3523517" cy="21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Plowing on the Prairies Beyond the Mississipp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16" y="2428943"/>
            <a:ext cx="2817934" cy="231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eacher\AppData\Local\Microsoft\Windows\Temporary Internet Files\Content.IE5\4YQ08R2P\MP900411701[1]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7" b="12500"/>
          <a:stretch/>
        </p:blipFill>
        <p:spPr bwMode="auto">
          <a:xfrm>
            <a:off x="9717635" y="3437745"/>
            <a:ext cx="2445797" cy="12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3448250" y="4343400"/>
            <a:ext cx="3566965" cy="2453481"/>
          </a:xfrm>
          <a:prstGeom prst="noSmoking">
            <a:avLst>
              <a:gd name="adj" fmla="val 82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5" name="Picture 11" descr="http://www.mromara.com/uploads/3/6/5/1/3651573/280921_orig.jpg?1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05" y="981966"/>
            <a:ext cx="1323647" cy="17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static.ddmcdn.com/gif/steam-labels-a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96" y="3034794"/>
            <a:ext cx="1369295" cy="14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maps.com/magellan/Images/USAH064-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5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arner.org/biographyofamerica/prog10/maps/images/map_10_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443865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53350" y="4171948"/>
            <a:ext cx="4483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The South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9776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learner.org/biographyofamerica/prog10/maps/images/map_10_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0" y="4107590"/>
            <a:ext cx="4125615" cy="275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eliwhitney.org/sites/default/files/whitney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7450" cy="27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nattosect.files.wordpress.com/2011/11/cotton-gi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22" y="-1"/>
            <a:ext cx="2878167" cy="27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couterre.com/wp-content/uploads/2013/05/raw-cotton-537x4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89" y="1"/>
            <a:ext cx="3100989" cy="27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inchingyourpennies.com/graphics/producelarge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90" y="1"/>
            <a:ext cx="3795901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reedomsphoenix.com/Uploads/Graphics/107/01/107-0105215147-rott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90" y="2028827"/>
            <a:ext cx="3795901" cy="23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8371490" y="-2"/>
            <a:ext cx="3910681" cy="4372845"/>
          </a:xfrm>
          <a:prstGeom prst="noSmoking">
            <a:avLst>
              <a:gd name="adj" fmla="val 43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61" name="Picture 13" descr="http://www.badnewsaboutchristianity.com/pics_05/SlaveAuc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4" y="2705804"/>
            <a:ext cx="5893439" cy="41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Teacher\AppData\Local\Microsoft\Windows\Temporary Internet Files\Content.IE5\WACRYE36\MP900430936[1]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61" y="1407161"/>
            <a:ext cx="5389443" cy="358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Teacher\AppData\Local\Microsoft\Windows\Temporary Internet Files\Content.IE5\WACRYE36\MC90029798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94" y="4372843"/>
            <a:ext cx="2268377" cy="24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igwags.files.wordpress.com/2007/12/englands-god-cotton-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49" y="2486490"/>
            <a:ext cx="3680728" cy="43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8634"/>
          <a:stretch/>
        </p:blipFill>
        <p:spPr bwMode="auto">
          <a:xfrm>
            <a:off x="-1" y="-1"/>
            <a:ext cx="6869151" cy="685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whitworthfamily.org/images/Louisiana-King%20Cotton-425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2" y="0"/>
            <a:ext cx="2466277" cy="36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anderbilt.edu/AnS/history/carltodl/276/Pla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61153" cy="48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phdigital.org/projects/firsthundreddays/wp-content/uploads/1933/03/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52" y="1"/>
            <a:ext cx="5330848" cy="41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pi.ning.com/files/ZCdQRqc*BDfP9TR6gdyJVb5DwadVAQo1s1DZVJLWk3SLj6Asu0ens2zQCG3GkFt9afNJ4oR33zh8pnmXAu7IW*8Hahc95VWp/bois_cai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52" y="3957144"/>
            <a:ext cx="5330848" cy="29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worldatlas.com/webimage/countrys/namerica/caribb/htcari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20" y="4813458"/>
            <a:ext cx="2774732" cy="20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QUExQWFRUWFxgYGRgYGCAeHBgYFxcXGhwdHxwaHCYeHCIkHBgYHy8gIygpLCwsHB8xNTAqNSYrLCkBCQoKDgwOGg8PGiwkHyUpLCwsKS8sLCwsLCwpLCwsLCwsLCwsLCwsLCksLCwsLCwpLCwsLCwsLCwsLCwsLCwpLP/AABEIALABHgMBIgACEQEDEQH/xAAcAAACAgMBAQAAAAAAAAAAAAAFBgMEAQIHAAj/xABEEAACAQIDBQUFBQYEBgIDAAABAgMAEQQSIQUTMUFRBiJhcYEyUpGh0RRCYpKxByMzweHwQ1NyghUkc6LS8Rayg8Li/8QAGgEAAwEBAQEAAAAAAAAAAAAAAgMEAQAFBv/EACsRAAICAgEDBAIBBAMAAAAAAAECABEDIRIEMUETIjJRQmHRcYGRwSMzsf/aAAwDAQACEQMRAD8AbPs9Y+z0S3NY3Nelynk1B/2esHD0SMOnWosOjG5ZQvQXubdTbQeQvXcp1SkMPWfs1EdxXtxW8p1QacP4V77PXsdtuCE5XkAa5FvxAZiLnugga6kWGtVY8fNPrBHZP8x7qvmLjM/+1QPxUo5lH7jBiJk0tl46UNxW2I1OW+vQan4caJL2ZDazSNIeg7i/BTmI/wBTGrkGBjisqKq34BV1PoouaEtkP6hAYx4Ji1vpn9iJ/M2UfPX5V4bIxDc409Cx+dh8qas65gpNmPAMCpOl9LjWpdxQjGrbLEwjkZey1FRezDH25nPllX/6ipB2Si55283Y/wA6Z9xXtxRDFjHiCc+Q+YtjspB7grb/AOLw+4PhTFuK9uaPin0IPqP9mLv/AMai9xfgPpXj2Zi90flFMe4rG4ruK/Uz1H+4sN2Ti5C3lcfoa0fsuR7Esi/7r/rTS0YHEgUB2r2hRO6nfbwpORcIHuAj8b5m+JgTEyTwNYurjxGvyo5sybeIGItVLZ2xZJmzy6Dp1pnhwdgABwrMAIs+PqdnYHXn7lEYes/Z6IjD17cVVyktQesFqlKjmKubisbiu5TZRMPQVp9moluKxuK7lMqDvs1e+zUQeIAEngNatYLZ6ZbyAFm1N/u9B6D53qbP1a4R9mU4OmOU/qApI7Dx4AdSeAphwOBjRACqs3EkgHXn6cqnEEQ+6h9BUckcLC1k4g8uVeR1PVtmodhPTwdMMVnzJVEQ+6l/IVmUo1h3evLkb1GZY+qeWla79OqfLjUdysLLBkXlk+VaNKv4flUX2leq/Ko3xa/h+VYTNCzJjqOXBBrHUEcwbHy8Rw0PQVaK1kCvp7nzdSERV7dVPaq20McsKF3JsATYC5Nhc2HkL/rXFgBc0CzUrY/E7sAKud2Oi3t5ktYgdNeZApP7Q9rMTEhO5KrluWTipN9HzezYjiLhuq3FxGL7fumMJCicPdSsa5si93KA1zn0AawFiSSOdHV7VtGC2Iw2IXDAaySQnug9QNQOAuO71rzsubIx9vaepi6fGq2/eR7B/Z9vXjxWLcO/ddYo7bsW1Qsw1kK30PzPGnjdUvYBlCB8K4VCSQo1jckXCkE9wn8NvI0SwPaSJ9HIiYGxzHu36ZuA8msfCnYM+MihoyfqMGQHkdiT7SxIhjaQqWy20Frm5A56c6p4fbVkR0Htku500Vfug87KOV73J51p25P/ACbqLAyd0E9LFj5khTSHjiZMPCrhg0V8kgtbKzWRyFsV7vPThcaXpXV5CSFuO6LEKLES5297RxtErwyOrqVlF/utowtXQsCxkijcixdEYjoWUE/M1xKLCvjMT9nDRPeYpe+UEKe85VToCi2W3hbWu+CO2gFhy8qZ0oKg3B60g8QJX3VZ3NTMLcr1Ulll+6g9arLSDjJDFUU0qILswUeJqBsFiH4yBR4CqZ7HKxvIxfzFLLt4EMIv5GRYvtfh0NgxkPRAT+lUW2/ipTaHDlR7z/SmbC7Dij9lB8KuLCBwFqDi5+TQ+SL8V/zE1OzmIm1nl091dBRrAdnooh3UW/W2tGsleyUaoqwWyM2pVEA6VkRVZy17LTOUVxlfdV7dVYy17LXcp3GV91Xt1UrSKNCyjzIqvisWlsodbtpcMNBzPGgfKEBJMYmJmIAE23VV5YwzBeQ1bx6D+Z8h1raOHD6aR6eRqwEhHKIfCvMy9aXUqBU9DH0YRgx3IhsqH/LX4VMMFENQij0FaZ4b/wCH56Vu08I45PlUF33ltVN8qe6vwFbRsh5AegFRCWLonwH0rP2qIccnwH0rp0lzp1X4io0EY0BTiTy4msDGx/hH9+Vb/b06iu1M3JTLHbinyqu0i9V+VSHHL1FaHFL4fCuJuaoMky17JUoWs5a+i5TwuMiyUmftJw0rJCsRNn3quoHeZQgchejZUa1PGWh23MEXRGUXeKRZF9Lgj1Uml5CCu4eMU1yv2Z2dh4sNGMKAIiLgjixtqWPEt1v5aWojMFCktYLY3vwtz/XhQxsKQhmwhVTqzRN7DkakG3sN+Iac7GhHaftkkcOGkU230e9QEXtmyBWNuOTMx6XAPIUJy8VuMXCXeonbRxC7OxbiNWbDScYm03ZY6gcSBzCsAbaW01t41jlTExZsQjaOAL3i1zI2vetxBIzDxpV7Wds1xFsNh07hPtG+aRjxY8ySatR7Mx+yXLQusqkfvI+JI8Ubj5jWvNZbPKewp4ipYLrFigInE0M0UghQsLJmW1jnOVbWPHUa9aG7axZjjihZHGIhjy5gLho7Cxvcr3QMt9QbAgg1XxG08NiZL7vdycWC6DPpc2On6US2nIrQCTujuyRMgA0ZQJEN+NiQuhvoWF7GiB3ucRrUav2cdlY2wYmhdd7MV32t8hSRXVQBqGUAG545ieFq6blrkHYLbzHPJnWOSQAMxYBe7fKN0EPAHje/jXTdhbeWfOhK7yO2bIbqwbgynjY2IsdQfQm3FkB15nm58LD3HtCWSvZakr1qfclqR5K9lqS1eArLnUJplrGWpAK9auudU0y17LW9q9auuZU0y17JWJ5sttLk8Be3mdeQrQzNa+QfmH0pTZlXRMYuJm2BMSzKpAN7m+gBOg8vOo5saApIVmIGgytqenCqw3udmZF10Az8FHAcOtz6+FTrvPcH5v6VG/WNZCjUsTpFoFpBE4VdVJJ1ZshuWPE8P7FWExSjip9EP0rDCT3B+f8ApXhLJ7ij/f8A0qKz5llCqEim2iigsQQALnuHQDieFAsV2+iilgjlVBviVFiSyaArmFuZOXTmDxtUna7aMkeHcqq5rXGtxe4A0t7zIa5D2qGURZvbvYhsuhivmGiA5dQRYi+YnXiDxrfecRO8DGpfgfyN/wCNSSzI1r5tDf2TxHDlQrsxjJHw6FwSwzKWLC5ysV15nhx56nnRlXb3fmPrSpxnlxQ6N+U/SsnEL4/lP0rJxBH3PmPrWN9fXIfiPrWwZ4YgdfkfpWDiV5H9a1lxZW10bU20sdfQ1j7S1/Yf/t/8qwzQJk40dfkaj+3etb/aG9xvl9aiaZhplPy+tZDAmidokUDeq0V7akXX8y3HxtRDDYpJBdGVx1Ug/pQ6wyHMultfK1JmPOG3tkmCOwBUglCbk6K4IBOnC/Oq061vIuIPRIfianSq8BSVs/tTPEcso3yDTNwkHpwa3ofE02YDaMcy5omDDn1HmOI9avx50yfEyHL0+TEfcIL2r2ciYO2eWPOMrLHJlEmYhQDpzJtpbjSp2p7Qx4ZdzFlAjUKXtqxUABAeIAHLkNPO3222u7xhY5CGcq0aIPughg7m12JtcItvWuaybExWNxseFkzRtI1yDqVjAzMx5Xy8utIchzxXtKsKcV5vBWwdsRjaC4jEKHjDG4IuBcGxt4Gn3tR2ghnBZZA45ZjZh5HjUfbD9m0OEw5bCtvCEZZUd1LsDqHUaar7oHDypZTszEySu7rEqi5QXJ7yhgEXNYWB1uSL8NKXlUA7lGJwwsSbZ3ZEYzBCRAd+GdgcpO8W57uYE68LEiljGh42aNw0bDQq4tqPA+Gl6YPskmChhlgxAu6qWUE6Zjp62OtqG7b2jiZSwndSyX7rG5Fhc+GnDz0rV3CqDsDjilxfxFuHjT3+yPHSNtQC9wYJM2t9AUI/7rfGlLZuyUlVY4ozLPJwHTqdNAPE8K7P2E7I/wDD4SM0e9fWRwCT4KCxsFHlqbmt9RENmBkV2TjHioXxag2vc9BqfgKpZl+8zSeZ0+C2FTCcgd1Qo+FY3Wj8RJF6Q+ZOZ25LbpmNvkLmlvbHat4phGmQ2HfuDpfh969F5cSbG72vyX6mljtDs+AKZTG7MTbMpa/mx8KjydVlPYy3B02O/cLhXD9tFPtppfipv8j9aNYPa0UuiOCfdOh+BrlMMMnFHVvDgR68KIYLZuLkUOiWGtrsBp1Fzz612Lrso77jc3QYqtdTqDMACSbAaknkBVdMYTqEax4XIGnx0pX2VBjLhZgxiGpGcMSRwGp4X1PkBTC2Jb3D/wBv/lVT9YT8RIR0gB2bkcu8zM5S9tFAIJA+pP8ALpUm/f3D8V+teSdj90/L/wAqy0re43y+tRsxY2ZSq8dTTO3uH4j61kzt7p+I+taZz7rfL61q1/cb4D60G4yhJczH7p+I+ta7xhyPxH1rCzH3G+A+tZEpuO4/w/rXToqbRJxkkse9KJCrCUADiz91QSDr+7zFvICl7Gdko58PvpMQ2VcxQKoB0NhmY8zbUW6dKhxIeXGkJI8YMCZ91qGJLN3u62up5HnQXtHC6QohnmK7sWW5tma5AsVBAPAWvfXUc3AEEUYwLrcYuy3bRv4cQLhAd4JJUBZiSbxnKNSxNwdPEU4YbtjE5CnMjZc2VrDunS+a+Qi/O/nS12O/Z5CkIfFwM0zADLlYbpRwAIsc3Mt10HDUvH2OEEomwbPEw+5IjSIRlI5nMND1I8Kxgt0Iq41xYokAhSRyIIIPretjOfcb5fWlWXD4tWDoka+0ZNyrgyX4fu3GQ663uD0NWuz218VICcRhzELkDjnAFuK5bG5vqCPKhrUyofLH3Wv6fWslmP3T8vrUBxduTfA/SsHaFj978p+lDc3iZOSx5MD/AH41DIW6GvLtAXsSb68jy9K1lxa87/OhJhAGC+0mIO7AjYrfMWFrgqq3I/s9a5f2ywErsciG8aPISTqRGyBm8SL6Dp5V0DtopUKyXD5JQbC91CXPKxIFzboDQL/igXGYfE6LEyurt90LNupEJ6DNJHcgc6di0bgtXaV9mbT3igvLnjKKd7yjkN7pIQO6TyJ00OtXzhELDelQtixe+m7XUkMDc39nnxov2x7PfummjJhewV2RSweMmxDxrq1gSb8R5XrmOJ7QtPMC+ZUDhwhkJjzhVAAYWyALla/IrlHHQkxBjyE31CBxMbNo9qYwzTsd2R3UubsBoDlB5gfC/W9U+yKPvpMZPEXEgITNa4UtcsVPWw+HCi/YTsjDNAmJlyys192GAYRoCRa3DOeLG3H5tM3ZuK3slf8ATcfoaDI3GwO8NeJ79pnZ20I5QREEXkVChSL9Raud7Tnwy4WVJIk34kbvFe8VyrkYc8ptp600bR7IKTmjlZHvcHn8rGh8GzsVupY0izrlMZnbKqnIzEasb6BypsPu0OJu9zXAWqihtTBibBo8ODaMBATJbKGIHEXOtz0qvtvZu8Eb8LpnBtbuhRqF4KvBFHPU86ZJthYncwxzzrDE/dRiO7a1wLFgQCOBI19RcZ2h2ZIqMFd5BYLnCZAVUWAu2pFumlVqbIAiGda3G39nOxo48FDILK8i3Ygat3jxJ15DThTgkkYGtz60hfs72xHJAIJLiWEWseDJfun+RHgOtOgxKIOAH99aiy2HNyhKZQRLK7RY6KnlbStGLtqzAD8Op+NUMTthQpsbDqRp8RVnCYCR1DOQhP3QLkDlc3GvO3Kg2ZtBe8maRFF7X8f6Vok0kozIqldbFmtfxFlOlRydnWe4abTwXXx1zelEjhHAsrKAAABlNgPjWhT5gs6+IqzdjJXkLtulzMCwRmGlxcaLbhz8aZYzJ7IRABYCzafDLyrdo398fA/WoGhlv7Y49Dw+NdVTiS3cyx+85geh/pWrs/T5j6Vh4pNO8vzrVopL8V+ddMFTMUjn7hHqPrUiO/un4j61H9mfjcfE/SpMkn4fj/8AzWiYamxmbmp+X1rIlbofl9agdJBa1jr1/pUkTvbgPPN/SuuYQJIszdD8qq45865WDBWZFJ4aF1vqDpWxeToPj/Squ0cVIIyclwCpsCNbOpt8q0HcwrqJezMEdzOojDMMZIC5VbMMgOoYgaAaC+nKl/G4GdpI8sF3iOfJkVCQjK5vlOtwvE2FNnZnbcYiuWu4eRsoBa803eBuBwVLDqdeFjRLAM0z7xgQAC5YjjoQqgn2rLdma1rk29q9XJiuiYhsxUEAQ3srtKmIiWWMMVYe6dCNCp8Qbg+VXBjjfg35T9KSOwe0jlxMcalgmIZr8PbVTwJvqQT602rjpf8ALb5fWpMntYiOVbUGpbGM8/VT9K1kxnDj+U/SoBtB+cbfAfWtRtM3/htf/SaC4QT9Sb7UOp/KfpWBj16/I/StDtFrDuP+U1A+0G/y3/KaEmEBLX2pfeFQNj0v/EFQf8QY65Hsfwn6VpFtA39l/wAp+lCTDCiUf2gB48Ok0R78UqsBxB0a4YdCNL9DSdh8hCAK32aWORlUm5EaMyzR3udUV3YX1tHF0p4xeCaZXDkHusFBOgYoRm10B7xHqaSZ4LjCAi670OUU2y74ENZl11BQ+g61TjYASdkNxu2K0mGAjd2miAyl3a5jNhksTxjZbEX9k31I4ZxXYvBSEMcKnDgndUjoVUgEc/MClPYm2njiljcGUBVhTuj20L5UIvqchGvTTzczjZVKAt3cveYJmuwtxUG4U66rc0LWDowgoAg3ZnZyTCTg4clcOSpYFybBQQUyWs5Pds5NxYjWwpg2htvcEbwlFPNlNvlqPUVWftAkMcszMhMeVUy3K53sLm9jpcaG3OhUW0Ipe8crseLSZCWPqSfQC3hQsbH7mLs9tQvPtssO6YmzCyEMDqRoT4DifKgG3MQu7aCHNNI7FFUM5Cs9yzMM2rG5IjFrcWA4Ang9kKwJVFytwtdE/EdbX/Jw4EURwuxFiFgMrEfd7pCE66/4SfF2/S3DhNbkuXICdeJROz5ZWjOJZGaMgrFELAMoNjI+vUnIvC/GtNuYiMRtvCrG17n2FHULcZv9TG3Qtwori5I4YmeQiONQSb6XHjfgt+Wt+dzpXLMdtZtqSssV1gV1AJvd2Jtc+A8dfLhTi4T2oP7xaIXPugHaiNJK7wIxMa7wse73b8QNLjyAHhTjsCaSeFZIpbcmR+8A2lxrrY8QehFbYk714JbKsuHcQYhbfda6BiL6jUEH6UK2BK2G3MikFHkbDuOQIY7s+nDyNSZhzH7no4aQ0IywLLHIHkiWRRrZGt3haxsdNOPHjRyHtjHcB1eM/iXT4i4qJZ/eh9VFQSrA59oofUfrUF1KSoPeMkG1YnHdkRvJgasNMLaUjSdm43OYMCT4D+Vbw7CnT+FNbwJJX8rX+VGHi/SEc96La1gMKUzJjkHeEbDwB/ka8dq4n/IHox/QgfrWcjO9MRwMlzW639KU4trTWuY7Hplf+RNSRbclvrCSPwtb5PatDQTj+ozyaDka1D36UG+3MdQhPmyj+dbRzycSAD8f/wBhW8p3pwvl8RWmWgM+MxIP8IMOoax+GtZTaL80cH/b9ay53CMBU1DJFmUg8CCD5Hj8qCSbWf3W4aWt/wCVQYnbYyEHMDltw14WNuXxrgRN4ECB9p4mPZmCksSzzsGAY5rEounifDh6WBFdmNsYmZi02sRVgI+RYAsoPI3sygcLsDx1oV2nLz7RAm0VB3UGoVb8hxJ5k8yb9LNWBEOUB3VR91AdQfeJU+10A4aHU8PTfIvp2x/tIURueh/WS9i+7iXVPZkw0cnT2JGQetmpzlkygseWv9jnXMNlYz7PjlAVyrxCE30tKCCNWtYNbN/uFPTYfENY2Rba2L3Oa3duAttDra+thXnv3Eu1Zib2n/aNPhpzDEEkyizFs1w5N8twwByiyk243pt7N495VEjMDnSNwLWADrc8bm+YML35ClfEdgnC2Z42vmJY3vd8tz8vnV3BRywRIqmNwilfaKkjOWXiOWYitcqVHGcix6Ehty+NYL9Tb1pBHbbKbMmXlqbi/mKOYLC4vEAMEEKcmkJBP+lAAx9ctLAY+JzBV7mHJcUBzGnjQ6TbMdyA4uOIFzbzsDarK9nUC5pc8p6E2BP+gG35iazLJkAUKIwOCqL2+GnwrSK7zFYH4wOWLAjUgg3seR48KDY1TvFzKwCkylgBYFcthY8dERRXSJMCj+1DG3iQpPxtVduz8B/wwPKRh+jU4JXmJ9YHuIjbM2eixRlyA+cym/G75jYn/cL+VE3nA8vGjU/ZKBho7If+oGHwcGgG2sA2GUvdJUFrhTkfzFiQ3lpS2U941MinUozoWdiHBQsGyW1uAOJvqLjpXmncDQ24D1Y2HAX4mptlbcwUptfJJ7sndPob2PoaOzpGqKyoCQ8djfnvF51yrbAGEzcVJEM4aLdIq6FwqjXggGgNuunDmfjVbau1IsNC007ZUXXXizdSB7TX0CjhwHMizPOsce8e5uRlAHedjoNONzewHIeJri/7Q9rvNiWEhuIkJEY9lXbuqNNCdePhppXq5Mm+KzysWPkbMHdpu2Eu05iGBWBdUjvzvoz20JtfTgOXMmTs/iWwrAkHdmSJmPJbONT4Ef3rW/ZrYRKgtxY8Bx04ActBzOgromzOzsKJaUK9we7e6i4sb+8bfePpahyumNKMZiRme17QF+1HDLA6YmE6uvfHvKeIP96GlHDbVCYDEwN/EziVPI2II60Q7ebLnjVY8+8iN1je+o6Kw5G2lxofCqO34Ivsmz5PvlVz6fdV7EGkqQRKu2jOqQY5tP3T3sOVTks41jYel/1FZfawH3jXo9vg8Mx8hXmmpV7qmo2IW+7b/aR+hqtJsaePVWuOh+tEP+JseCt8a1banIgDzYV1LOBaCvtky+0t6lj2u3NWH+2rBx9zwHxqHEY7Lc2W3r9KGvqHf3N12sfH8tSf8Qvzb8n9axNHiQmdcOLWv3mCn4akeoobsvtEZSy+y6+0jcQOoPAijKMBZghwe0vPOPxH/ZWQB+P4Vs8j9VH9+FeXxk+AoIc2t+Jq0ZvxH41vIyW++fWoDMvJG/NXaHmYAT4mHmH+YPW1arErsoZkZb3bh7KjMf0A9a1OJS+URrm6cTbx6a9aHbf2gI0Mb5YnmcRcD3YySXY5eZAOnHQdaNVuBkahUHbKwyzYibFEIqsN3GLWBUG7NYDmQAPI0fhmReDRj0/pQPE9olUBUuwGgyR5VAA09pjQ/FbXnABySKrcCwAB8iVsa1lLGaGAFQt2tw0UuCxD3DSB1ykE6ZkUKQPNbXtfSiz9pMujSC9tTdRc0ozbQ/5eMOrHfTglSxuywqTe3QubX52NMuy9phRZYVXxCAH42vRPoAEwE2SQJvHtOWX+HHK4/CNPzGy/OrB7PzykFssI65jI9vBQcg+NF8JtzMO8APOp8TjO6chTNbS/C/pQAqJzcyZX2T2fggOZFMkv+ZLqfTSy/wC0CiTbURScxuevIeVUJ2LgAvrodOFx4WNx51vA5QANaTxYi5+QovU+oHpfcuDaEbDOx0HAX+fnQLa+2RvDbp8q3xmaQ2KAa87fyqJdiJ95VHlS2ctGpiVDcNRSD3vS5FTHGgabvN5Nf+dQLIQNSvzqJsNFcsUXNzK3ufh/etNuokrZ7Srje05Qm2HNx7wt87Us7Y2vLiBlMESg8wbMPXlTNhZopM2RpAAxB42uONrjUeIrY4GJvaGYfirDf3DAA2BOdw7DkclbK/VWZTb+dEMD2aaEqxByoysRyyqwJFxbS1+N6bpNlQDUIpPPKdagG61CyMvhf66VgsG4w+4VUWNvdu8R9r30KiSJVdY1534GSxtxFwD7p/EaR9l4GbFyPMylyWufdBHX52HnTft2aX/k7m6xloOFh3Lre/MFAG+NV+zm1zhZRhXA3cz5o3I9lpLaHwJtryPhV4cqpKjcjGMGge0k2e08IsYo5B11VrchoWFh0Aq8e0OQd/Cn0l1+aij8myZC1/3bLb2QLa9b/wAqGbZwGVRdHGoGUAsDfidARYeYrz2dmNkS5VUChIItqwYjJEsUgkaSPKGUEE5hcZlJHs5uNtL0o9rNl2LRRG8SyNu78UJa7J5DiPCm3ZLJhZ45yBlXNmsD3cykBrDkCdfO9K+2MXnfE6/fDW9bfpVWE+24jIPcY39mtufacOr5UzL3X04Mo1ProfWrxlNicwUeHCuZ9jHkXfZJGQ5lNr6EENyOh4DlTScfiCpDqjxgrnJsvdDC4LXCi40160l8f/IVENWpORhvF7S3cO+KO8fJsyi46gM17eJAvXsDizLFvkjKLa6iUZTJoDlQE8StyDwNreIWsf2pEsrsqCade8CptHEijQi+jEHU90jpyJ32ztGY4jJiGd8+XuYRrlkOXixOc6BtH04ECrF6VALeSt1DtpJZx3bbI2RVKscuRAl2Y5wCCOV1JtbmOVMmHxO6WOXFgKw7wjGtm+6zAX16ILm+vLQYuyFGHMbZcCgAbLHcySHiCXPdB01VRcG+tqUTt/EOzIn71wDkkNswXnpoMx6jWgONAfbGqzke/Ub+1f7RsqrHchzxW9vHXXTTxpAG3iJopxoQ4BA5oTZh8P0oTNjlW10zSe07nU35jX2QKJ9n9j5nV5pU3YOfJmGY66A9BoKYwAFtBB/FROqIfG1SovnWmBw2ImAKJlT337ot4XGY+gt40Yw+zI10kdpm6Dup8Abn1NeWMR86ljZgNDZlKBCxsiFzztwHm3AfrRCDs+WvvXFvcjuPzOdfharLY2wChQAPuqLAfClLana2IQmZlE0hzbuHiiKpIBYcCWtck3tcW4a0Y0W5K7ZD+o3y7AwrIq2yqpuBGzLr4lDqfE3NUJ+zWDj77RRqRrne7N8WuaU9j7MihYYuScxSzd7cwWygMNFIIOY8+AseFYk7VRopnkLSuC2RD3ggU2uxUBQx6DkRrTShJoRaoRu5e22sivFuUTPI1o1ZR3QLXdlItex0BvYeJ0n7R9pYmw0kEzoZgozrz8TbzpbG3TJvLHK4jV0c8Wysxl8gWZT5DXQUn7Q2l9qlzZS2IeyxqgsS7aNcC49OF73piL4EYa7sdw52EwAxGIkLuzNEo3ak3UIxIIHkR866bFh3UaBPWh/Yj9n/ANhh1YGaQKZDxta5yr4Ak686NzyhNNCamzfK4WN7GpQZZB9xT5W6eda75r6x/wB/GiIhmYfwwAeBI/lVXEYV1H8PXqP6UniY0ODqeTFx/eW3nVvexWoXMb6Mh9bViBIzwFhrz/u1Zdamlbk20JYiNGsw4W5+BuKCfamXQMzeJP0FqvS4aMnUet6hyRA21/pQtuGgoQliNnjNokCDLazHUEnQmxA5H71XsLsKKMEuUZib372nDS5cnx486GJs2W+uU6aG54m/ECt32nuUYlQ+79ojRRpwLMbX8Bc68KpD8gBUiOMg95b2rD3L4Y2ccrllbwIY3HmKWY9pTIcuKvBfgchZTfxzCjuG7XExZ3w00S8s+RbjqLsDbzFVjMs6GSa0UQ143YjjqeAv0W58RwreBvc1TxH6lfDbOErHJPeNReSXLbJfgqgkgsRc66Aa2NwKH7cxOFEbJBfMD7e8Ym49bDytbwqltDbpxCDDYQLDHIHkva1oU0LsOJZjw52tSnHi1hgkIRSS5HSwI4gD0pwQAUBNAN2xjT2cnGKw8kUxDGFmY20YCQsQwHBlJLAgarbgRQrtRHIFwhkTdskii/MgygrfppY2OvUDnN+zJHd5Z3XLFJGYrWOrL37iwOgKkXynU1L2/u5wq3vmdPmwvwJ11118ySbDWJDgScHZnQNxKL2YNrzuPnUOIwsrKQUv4h7Gro2ZCp0dxc8A5PoAb/AUNxnaJIyY4S0suvcAzNcaaqvs683K1N6JbtKTnAiljVLEhpNASO/06XortDGYeXAxDElTKFy55BZiV7tw3tyA2BGS9+YrbaWyMVJ+8ZFjHE+zJKPEC27T0zHxqDZuz4gmM4s5RGMkt2cXzAgsxGncGnjTFVUuzcVlcvTAVFjYhuZtwA92Gd5UIQNl7uVB3jpr3io19mreIik3kR3ZndAW7xAijLAhW3YGRQCGNsuptrWezYcPiii5lMoJvfjkH16fDgDmEw7kYqdXWIhFjKn7wAL+nt2oi7F9aEcqLxs7MRdnYVpMQscZdZG3gklC3NpCL922vAjXr4UybcEGBf8A5R2MpKAgaliPibm3HWvdjUdYJpspzSsypIutsuliOPLlQPYW0HTEysVMmKJyRhltlBGpt93lYnh60ZJbR8Q09ptYSwUMuNlYzSGBPvXFxe2gIuABYcTWu28TFDHuFSLTVZVUBsw5njeq+2NiyQJnMx3snedeQvfQg86Ut4XPebzFvrXKlzHehK8s53ucXBI1K8R/7pj2DtOJmCYgKM2iy5QVJ6N0PjQxDCq6Zi3LKf7vW2GchXUsqrJbMCt7W5i3P4U1wHGxEIChudAXZQH8KS3+mQr8rivbjFxi6zSW6E5h871T7NH/AJRCSGClkUkWzAMQttbnkLDpRyfZbxoZHCw6aB5cpPQZVDW9da87g/IiV8loTXZuPxWIfcOVClWLOBlKIOJtqCTcAcNT4UFwzJuXw0aWnkmcXNr7oaqATwGXTzqSXtDJAmcwzs0uVb3CxlQTYZrZze54BeVSDZm0MSv7ophgdSsVlIB95xmkbyYirMeMKAWkz5DZCiHItkQJJHlhLuoYMCz55FJBVmjjJIN8w72VeFjbQUdqbWCyNGyrCMzdyYZQ+9tmCQRavqo0aT5UXwO1INmYXdocz8Xc8Xc8SSdfKucdqe0JxJLEc7g8wRrp41R6o/ESYYCdsYRx/Yp1XPPIkDZCUEIAuLWIIvYm1rjn41t2P7YYTDWEODvP3RJIXFzqAcpIvqLMB3R8Llbx3aWSWKPPe40v4i4JFAcHNllvw1FCAWB5RjcRQE+jYdu/aYxuTa9wSdcpBIINjbQg86uQwxQC/tv1Ov8A6rifZv8AaDLhCUKqYS7M1h37vbW5NtNDbpenvBdq8PKQWkK35MpF/wCVRZVZDHIFcV2/3GTE7ZlckLp5VFHs2Z/akIHnQzavaLcpmjTeG2bIpJYKLd5gqtlGo9rrraqmP7Tz/Z0xCBUUkZlkIByka972FPujUk8qxcORppyIg1QjLicJDChZ2LWHmTyAA5kmwHjVPDywRKZJ8rN7g1ROqj3mHAsefC1LGwdovimO8Z7h2AVgAY1j1aRgoGUgEKo5sc3KlLtFtlpJVRO6HVmteyqgcqgHG3dUeppqYzdVMOx3hfava1IsWHiW0V7SIOBF9WA4XA1+VdCGAV1DKbhgCCOYIuD8K4JBgXmmMEXedjY9F9435ADnXd9jkQwRQhr7pFS555Ra9B1CKKvvDxs3jtJtqbZmSN8qAkKbXH3rWHPXWwt40n7f2piEOERlXKXXLEveZ+9zAFiSbte9XNv9vF4qSRH3ju13hB9lcxBCL97ix15aUof8QdsSqHd4digIknO8lVbXChbZQzDkBw8Kfiwn8pOcoGwIWnkxONkkmYiFISpBlQ5XbprZdNDqddKrbbxOHmj3EG+xOIaxeZZCQxPEOpGQC2gynS1W9pbFESs0rfa8U6iaFnOZFitqXjvlCkMbHXvAC2lbbB2guBgixKyb55xmmU2uCx9peljcW5jpaqHCoNd4tOeQ2dCLOHwkgxJM0keGe1kzm6yKBl3auDkAPsm59KMdlf2epiy8sxkhtIpCad9AuptxXvcG56260t9uNpLM+ZdLm5tzPI+dtK9sTGsuF0OVomLIeGl1Nmy2zDu8D1NBvjYhk+7jOvzbPTDQCONltEq5VFiRlIIvppqL3a2tJHaHa8GWF+/IInB/dnuFs2Zc0rAjxsoawvrxJDbN7Y7xGOJ/eEXyxlbRJ3SQyovdJuPvAnxFXO205jgjj7jpIisjKeAKi1gfwgAAgDTnyXxCtVWYBJbZ+p0RdhFwWxUzWP8AhxXRLHkXP7xx5kDwqtLt/CYUFI8wA4BAAPl+ppCwPabF4uKOMFrKipYX1yjL/Kjuw+xZmu0z5IlJzMNSxHFVv05tr0HglgWNGOUKouTYnt4zaIWA8T/Spez22C8s5fW8K8je+cgDS5uSwA01OnOqW3oMGq2wyMpW/eEjNcjqGJU/Ch+y1OIUble+1onVLBlkF2R1Nx3SNSL20vxQVgTdCbk+FmB4cQ8WImjDZNcwKm4soCkXBIJAAvbhqOVFttYSZcLeVyWxBW0eUFgAFUX5gkAGw5etOW3uxcmVJykeePJljT+HGEFsmvG4sd4RxFiAKW4M00rzTMYpYyDGjEe3zJB0IIuNNNTTmxldmZhyBu0zswCPDYjDxNpC4ljYdGt/O9A9odqVdhvAEmX/ABF0J+tbYraDQrMVADSWWw4cSSaVDs+WdiFV5n4kKDZfPkB4k1qJzO43Jk4DUvbS208pC5wx5C2p9BRzs92Fz3fFxuAVsqqbMv4jbgbcB53on2e2PDAm7ijM05A3joA9jzUMrbtAD1e+lyOVHZNhYkIT3Ihx1besPMkCJfRT50THjq6/9k4PI33i3iewGHCZlxUqp1YJl8s7AA+QufCvbI7FKrZo4XxHArJIcsfoGW7eYT1FFEwm5tK5UWsBLO3LllLXJ6WQWq221mlOSMMwyszPJeKIIvE5R+9cXYc1B4VwLV/s/wATCBf8fzKmxBvMQwZ2G7W8f2dAbPcrctIGyjjZmYcCdLg0Sg2zDnAiiGJnCMJFAOIbjxJuI0AtfRqRMZNNiTlMh+yxDRIwI1cA8FReXQsSTV/HK8kGclcLC5yw4ePTMt7FmPEr4nQ62Ap3JFEUcTs2tQ7iNth3jG4gmPejAIGViy63kByhgL6Am1UT2umwqrBKt5F0F27gHImwFzbmfnRTFzQ4YBAzMcoCSg2yaC6gDu2NuNvOucdoMURrcd03HT0HIHp40rn6hoiUen6alpLt3ajYqVizZgtsx4DpYWGg1GvlQnG4vvZFUH3WBufK16Z+w23AudHRcjBrC3ve2PI2BseBAqaPtJDhJZj9nV2cgg2AtqQbm1wNQbCtPtNAXM+S2TUzHgYmwEYLBZEzE30ObMSQb8CCbW6Uq45QxBXqNOOvA2txvfhTNHtWPFzZd1meXTIrbtHI9ksSGa/HVbfT0+0JsOSgRMCTod3H3z/+V7lvQ1ymtsZre72qO0D/APxPEbzM6KsWl3kYIhGhIBcgk26A0yF4ldChdyrKV3EZI4gL35AqDvFRwNKiwNLikBkaVmZSWYkk97xJ5AmuimZnixWQXkjngOXnkTK9vixP/qsystjUzErG9z2w58Zj/tG7K4cQhEfOM0hsCATcBBa2py1X2jJht4IYhNicW6gF2ZZN01+80bK1lIAIta2qnkaX49tSmPFB0A3ssbMMxDsM1mQW9oMAAR/Wmrshh0wYeeQqskgIMTCxjyk2CnyPx4U1swAoRSdOSbMu7NgminLMoijRcphv32U279+Eh5HW971zztvsQwYneAl4G9kg2IW5NvQnj8qNbY7eMz2YFtTY86BbT7S71CjfA9anXkDcqaitGOXYbG7PRMsRIkY3IltvD4XGjAeHnTWuMQcq4+vZRlwomcKqtqnHNbkb3t8qIdn+25jvHiO+qiyv964I0N+OhuDx0pObCW2huHjyBdNGjb7qcfFhsoWNpIM9tBYAkJp46+tabXw8qzyYuFBIxzpY8Y+AzAc+7cVW2vh5JpCyEWw7CWR/elbKMqnnkUAelUcb2nZS3EODe6/evztRC/EKhq5iXtFuoWTJK0jqqMzLayILKg/CONJSY9swQMQl9AeAPQURx+2ZJyFyMzEgAdSfCmvY/wCyo92XGSKEAB3aHUeDObAenxFPBCi2kz2TSxPk2WSub2gP71HE1d7NbCbEZ0uY4dMzWueTZVHM8Tc6Aamie2uypge6YhRAT7Ut1IBPAC2aTzAq+rfZo0VI3aOQ5TLMCkZvrfdJeVh4E62GlGA1RZZb0JYh2BgxGywYN5CO6XkkDXPMjvAfAWvzoBi9kxB1Wec2FlWNDny2uCuYXUcvZLHlbW1a7U2jnbcpvJTm5jdRKo4BYl4c9W1toBzozgMBhomXezSyz29mECyC3AE8POtPFP2YNPk8UIX2JAcNhnnlOWHVIosoR3PC7sLlRfkD59KD4/tBNOjpHIixxkI7cASdd2iD7qgeF+dF+0W0I58HuI1dDFfuP7VjrfofMVz7Z+wsQYSyRuySyGMZOOdNL/hFmIubDQ0lRyJMo/6wBCE0iQqo3jXk1JOuvDlwvYf2Kcv2KQkzYidl7hAiVj1BJa3pa5/rSthew5Qxti5VMY1dBJ3kt90tYIDfjZiQOVP2wMROMNHHh4GESKFEmsaEEknvyDOwzG91j5+1T8aASXPlsUI87Rxu7GrBGtZC3suDy63HhrSptTamEP7vckScMim5Y/8ATCM58ygHjVOXCFZFOLlkUuTmSIsq68CZSWkkHky+VF1OFhQiFFAsSQhIuPxEa28WPrTrEl33iNtTY+XM5w4W3e/fEC1+sURAHgJHBPu0rwbTxMk7IiiRdLQ7shL/APSjKg+bA10IyvibpBGZL3AK92KLxEhBF+pQOfxCruE7Exxp++k7t/4UAMat1zNfeSa82OvSsoCFZgTC9pjFGy4jdo68I4AXYeYU5E9W9KqjtgJGAeVsKv3S43jt45iN1H6LcdaZn2NGsTqsaIhIJAUaKuoAtzJ1pWxuzQwLMlr91VA5chbqaXwUdhUbzbz/AIjPs/Y+H/iBTKzf4zNvWPk5Jt5C1LE+0hiZjhoSbTSAMw/yY+Ovicx9RUk3YTGwRyTRM0I3RYwodWAIDAjhmyFjoLgjjQ3Ze0Vi3k4AS6buJRyAtc+unwqV8ZQ2TctwuGGhGDENhYjNBHGoLKVVultNDS3HiU+zFH1mVd2xY37g0GXoLUvYjaEjMWHne+tUMXj5SdfiLn9K0KTDZgsu4jaci2jzZ+hvY/Oq8mDZ9GF7WJHDS9E8J+z7aEwV1w0gzcGcqluY0YgjrwrTa2DmgIjxMRVhosicCOl/5GmlCuxEjIrGjBuIRY3jeAFTcZhe/s6k/AHSvdoBdhl1uw+YqbZ+y2klVQbAhyb8LZdbfp61pjodQOPA/ELcehuK69icRamT4XZc2GlgaUZAzKQysDwI5qxta4FvE10zHbQkCESwF7crAg/EWpR2v2OVMPgmT28SsYA53YR6/FxWW7TYjA4mSPeGaJGAKSHNz1sx1BtbThel58RYAiDgzVamFdj4WJJml3YQC4QBcpN/acgE2J9kAGwA8aklx0CPiWJKSFlIIPtKY1tccNCDrTHNkK3aOwte/C3O9c/2k8bq8+UM0htChue4NASAeJOuvWpVJdiT/SWgBBQmnZLZhx2NOV8ojBfN1a+nHjbjTDt/swxzGXElnA0UWA9LeVBsMGwe6QjLJllMhB457ZR4W4Wqli9pl7HMQ63seo6GnsbOoKjXeV9kbWiwsbPocQwK3I/hjoB1PM1HszbBgdp3jzZxYFu8VvzAqpitsXOqXY9Be9XcD2Ulms0imKM9faI8F5etMNKOTRJNml3KWL7QSOCoJy3NhYi1+XS2vCgj8bN5nzrpDdj8MSLGWPyIP/2BqfZfZPBxs3GVjxMhB58hYCljqsYGoR6fIT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7937"/>
            <a:ext cx="5776989" cy="355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www.ushistory.org/us/images/00034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483" y="7937"/>
            <a:ext cx="2811517" cy="43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www.web-books.com/eLibrary/Books/B0/B52/MAIN/images/C6S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99" y="7937"/>
            <a:ext cx="3320768" cy="47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data:image/jpeg;base64,/9j/4AAQSkZJRgABAQAAAQABAAD/2wCEAAkGBhISERQQEBIWFRQWFRcVFRgVFhYVGBUWFBUVGBUUFRcYHSYeGBokGxQWHy8gIycpLSwsFx8xNTAqNyYrLykBCQoKBQUFDQUFDSkYEhgpKSkpKSkpKSkpKSkpKSkpKSkpKSkpKSkpKSkpKSkpKSkpKSkpKSkpKSkpKSkpKSkpKf/AABEIAI4BYgMBIgACEQEDEQH/xAAcAAEAAgIDAQAAAAAAAAAAAAAABgcEBQEDCAL/xABPEAACAQIEAgYEBwoLCAMAAAABAgMAEQQFEiEGMQcTIkFRYTJScYEUI0KSscHSFyRikZOhsrPR0wgYM0NEU3JzdILCFRY0VGOiw/CDlOH/xAAUAQEAAAAAAAAAAAAAAAAAAAAA/8QAFBEBAAAAAAAAAAAAAAAAAAAAAP/aAAwDAQACEQMRAD8AvA1zXBrmgUpSgUpSgUpSgUpSgUpSgUpSgUpSgUpSgUpSgUpSgUpUS454u+DocNhnX4XJYKOfVKxsZXAvawuQOZPIGg2vEHFuEwQBxUyoSCVXdna3qqN/K/Kog3S8XYdThD1TKSsmIlWAHwIuCDyY2BJspIvaq/jyTEEO74i8kl0l1l21IQGVizKeyGWzML2DDZdzWlxZVJUkkjeFtB0gAvCGVyg6olyzIqWOzN2hb0aC0cL0qYt5ipwsIVSUdetYyqQQC+gqJHUXuVVL2IrY5X0tI4Lz4Z0QqHRomWYFQWDk+iRbTewBNiLgXF6jgmkngkgVw6pGJFQLYlyVGoCOxaQ9pTcctIuRY195ljYmxJcqzaVjSMdoaSU7BuZHEZQ/zZYg3b0SLAPQ+UcRYbFLqw06SbXIVhqH9pea+8Vsa804Pr8M4xEHWxRq28iE3VmUkBkc6e0LDSd7Le9iL2pwd0pCaX4Jj1SGcDZwyiNjt2D2jofntfe3dyoLCpXCsCLjcVzQKUpQKUpQKUpQKUpQKUpQKUpQKUpQcGua4burmgUpSgUpSgUpSgUpSgUpSgUpSgUpSgUpSgUpSgUpWPj8xigQyzOqIObMbD2eZ8hvQafjHiT4JELMqvISAzglY1UXeVlG7aRyUcyyjvqI4XhxZXaSNlKuynrnZXacndpFa7i5sTpATaw7q1vSNn0k4W0Z+NV4sJCU+NYSjTJiJBzUW7KJsbnUeVQbhzIsSZjD1ow8gfeKfUiSMlmVCL2Yk2FiO+gsrMMOoJjABS/dbcA+lqClHA5FmU2P84taF8Azl0uGIjLRAqSwXQQ0mgaiwAvZlMvPYgAadzk4Z42lkURSI4jxEbMbpICo1b+le6kE9qzC0tafOGcrLa5YAkaVDaSt7giwLAhW7ZGsFWBJKyJQQTBOsMs8LSqqAXPZYlmWw0xMouDubk2uBY87DZrnS4ZEaNwZNiXHbQuth8WB6V1ka6yja2xsSK686ililjkEjdZfaR3ERJRTYAqbk6dPaJ+WNyCGOnzKIukbGxeR92Do27AExlEF0bUWJBHylHtDbwZkLdaGPxcZYL1cY1RtJpCOrAL1RDBinxikjmL3HTmsfUluqLSQaeoaUhGUPqJcoF7KkiPUqk32BubBjgyiTqUdXLRoGVl1NdbNGpvdR2CeqIUXA2vasfF4iyNEmsrqVzqupW47WpASouxXcdyr4kUF99FOfh8ImDlVo54F06XIvIoJs6d5A5W7rDuIqdV5l6Oc0EWZ4Nh2bv1blu3frbqLADs7Mq/n8q9NUClKUClKUClKUClKUClKUClKUCldQelB9v3e36jX1WHmptGap/PMU/XbO3f8o/toLspUE4MLFRdifaSanS8qDmlKUClKUClKUClKUClKUClRnjfjePAR29PEOLQxDck8gzW3C3955DyzeEYMSuEj+GuXna7ve3Z1kkJsPkggUG5pSlApSlAqp+NuKFwOZscQgn1RK+GIILYU2KkBG7ILEFtWx3HO1qsLizHvDgsRNF6aRsw8Rbmw8wLn3VVMfBkU7Pi8FKJoyVa7apJRqBLo291dRuLi5uBvvqDb4DjFOthkCySPLFJK3WxxrII1IRNBjFtJYMe/bf25OFymSR3OGkw5wc5aVhIheQOxbUNKFQRflc7DxtWpzXI5cIIpBqdFZoYdbXkVcRC3xT2G4WVFIsN7m3OsDLc4OHIMKM6wuSbB1HVSEsA1lvvsBcEbN6tBNsx4cgjijMcYiKm2pOwoLggiQEnUjFiva1Aahfs3qM5iGgcOVIexUoAx1KNIYMQfR3UElgVKqGO0co0cvSPPolhxEZ7SuCraipu9nFrXsBcb8jflWoTjFpoykiXCLJpa5vusojvv2iocLpN9QWxNBp+KMSpkXQNgAAHOt1Cknq3PI7sfbbcKbrWq60kWJ2vsLXAvuxW/o8hy5+6pTguEp8dLrZGijC9uQraMFBYhCxUdx7IO1jbYAVrosekckiYVIyo1aHlQSOQpuH3FlNlFhYDn4m4YaYlN+tBYrbq03EZXUS67MCoNywIuLk7d9ffWaSENg3Wxv27sukJ2SdWxWxGxQ7d9jas/itRowczW6+WBpJhpUCzSMIm0qAASn5gtaeHE2dJAiMwDXQpdTse0Rfe9ydgALCg3OW4cnMsNdEVPhMaArpCtaVSSTGSt7Ot9O3K1eoq889GOQtLm0bKyusIEzvHuovHcLv36m0nvuG8K9DUClKUClKUClafibiePAoksyOUZwhZACEuDZnuRYbWrNyzNIsRGJYW1KfIgjyZTYg2sd+4g0GXSlKBSlKBSlcMbAmgxYDdVPkPorivnBN8Wn9hfoFKBnH8kapzNx8f/AO+NXDnh+KNU7mJvMf8A3voJ/wAHR9gVMxVYZPmUpxeEwuHewBMmI2B7AW6xknlfn47r41Z9ApSlApSlApSlApSlArox2LEUTyt6KIzn2KpJ+iu+sbM8EJoZISbCSNkJ8Nalb/noIHwhlPX498VibPLGCfEKzuyC3kvVuB4DT31YtQTJc3XDv1kg0pKuo2B2v2nAAG7JK0t1G+mQMLhTUnTinBk2+ExA+DOqtv4qxBFBtKVwrAi4NweRFc0ClKUEG6WcViIcNHPEqSQxyXnje5V72EZYAjUgY3sTa+m4NqhmWZLiMRhZM0ilXCzWkKJhk6tZAgvZ7Hckiwv76srpCUnLcSApYGOzWGohCwDuB3lVu3+Wq54dz7DYWE4XC6tTDWxlbst+GgvpU9xFwdgdzQbzNMzXE9XA4GtdJY7aQ6qrTMR6i6WHsBHylvhnCYGLDs6q4IZdPWHnIUMnoqp0lI2BYquxI7xUfxHFEEMnVxxay6jUyASX7XZBUG7KCNRU2LnSGCqLVHs6z/E4h1iSM6EbWutLuliS7SuQLHVd3JsL2v2QAA1XEGPEszNYgMOyp3aEAuFi5gBeXsFudt5xwnw/FhIHxOKVTcKVLXEfVEqSTYHrDcLYLrG3I86hmH4fAjabFTrDvZR6TsQd2AHpDwte+26g6q3GDzCXHytCskgh2LgkapbBVTWqWO+kdkagvdYCg32cZ0mMwrJAsjuxEUIRdINrFxYBmEarZit0G6dgCucgyeDAhp5gjKylXkHaSFCjXCNIt5cQWIFo7gC9/OV4yE5XlzzRqjOillMq2KtKy9YjEG7XIAAAHIAmwuKa4nxmJlZZsVIzMwNgw06BzCohN1Xf1QPC9Bj8R5n8JxDy76TZUB5rGgCxqfMKo996wY3buJG1vd4DwG5/HWbkfD2IxcnV4aJpG5m3IDxYnZfeavPgToliwlpsVpmmtstgY4787A+k34R9w76DN6LeDfgOF1uVMs+l2K8lW10jBPO1yb+J8qmtKUClKUClKUHxLCrqVdQykWIIBBHgQedVvjGOUZjEEY/BMQG7LXPVaLlo0N/RGrUoPLcDYmrLqvelSWORsNhSAzAyYhxz0xxxOov4andVHmKCwqV1YZCEVTzCgH2gC9dtArguBYE8+Xn37firmoJxTmvV5zl6uPixHKwN7DW/YLf5V/MxoJ3XXiTZGP4J+g12Vj5i1opD+A30UGJlzfEx/wBhf0RSurKHvh4T/wBJP0BSg7s+/kjVN5nKFldzyUXPsAJNXHn/APJGqT4k/nh7AfYSAfzGgmfRPgryTzsO1ZUJPryASyj2AGFf8lWZUN6NowIZiOZxEl/IgILfiAqZUClKUClL11viFX0mA9pAoOylYj5tAOc0Y9rqPrr4kzzDKLtiIgDyJkQD85oM6law8T4O9vhUNz3CVCd+XI11txZhO6YN/YDP+iDQbetTxHmphjAQgPI2hWbdUsjO8jDvCojNbvIA764/3pgvb473YbE/u+VaXirGmfqxBFM5AmBJgkUDXBIim7hR6RA58mvyvQRsZBicaGGGhgjhUKiS4gF5JCrFmLrYoxJYncHSSQCDcDEm6Mc0RB1MuGUrcjqmliY3N7XtY+w/VU6yTMZYcPFE+DkDBBqs8GnUbltzL4k91d0fEOIbZcJvbk08f+kNQVFLkOd4Zw5hmYA3+KbrAb89kJ+iuiDpPx2HcrL1l/BncOtvEShl/wC3uq3f95p+t6lkw6vz0GaVntYkGwhsRYc727udavOeIrj75ggfno1wYiXfws8SjuI9IUEJwXTjjEA62KGW+4Nmjb2G2x9oFb3AdPcB2xGGkTxMbLIPxHSa6swy3BS/ykODj1DmkTxGx8CJ499u69RSfhPKxqL45l32VBE2x359Y9rfhEE276C1MH0sZXIN8Ro8pEdfz2I/PWqzLA8PhfhHxTAsBaCZt2k29BHAUfiFqrRsnyoICMTMzE8rxggeelGtX1gv9kR2ctijIpBTsxOhIsQWDotwTsQQdqCWZjl+SRRHEx4bFaVNtcMjDST3AmT6KqTGZmzM4R3WMmwUuT2FJKq9tmPu5knvqT5pmeHWNsRhZpYsQzD+TYRBrWuDFHbRYHnyuNr71oDxTiz6U7nvudJJv4ki5/HQYMhTQtnZm2uDyXxHnub/AFb1bfAOEw0ESTztpTnEHNjI3PsJfV432IPjaoBlOc41yLYl1W+ksSDbmbb8jz76n2Q4SeUASSyThjpbtGON1PJXPo+G29773oOOLOL1keylpFHoRxDUw82dCVU8twzc7FagGIy3GYuQ6MO5teyhBdF577DwuTt38quqKCDDLL8IhVmjXUOtmOJdrqSy3dRpsNOw9aoDm/S3MGZMPh4Y1JI1BWDN3HdSPMX50E7yDibDYLCQww4aSNdl1yhY1kk03YlozISxsTyNvLat1lnSHhJX6p26p+1bV6DaLaij9437wDsdtqpLMOMoJ7/CMNKzDdLYuYBGtYnS+qw2HLzra5Vx4ivFMZHWVVKamjibSrcx1gTU4Lb7+fjQXVJxXhF3M6/n7tvCul+MsLYFTI4Ow0QzNvt4L5iq1g6VkaQiRI5GvZX6kC5G27NLsNhY2rjM+kwuDGhs1h6MpVABuSWRG7u4N3b0FhJx1GwumGxjezDOO69+1aslOJyVLDB4qwOmxjUE+YXVcjztaqxwvEEjGzY6SMMAR97rPHp7yHLDtXB3PhyrM/2Jgbhp81xQOoEkqyXba1zpIttyPjQTbF8ZSImsYOS+/YeSKNwAbaipJ2JGxrAPG+NOkpl9wRcESlh720BR+OtO/CmVSMGmzJ2N9S65ooiPWtZVte+9q2WG6OMlcXjsw/BxLsPzPQd54qx7sqCGHDhubyPr0C27abqCR4XrFw2TxLioYWZpHnbrp8Q4J67qTqSAMOyo1qG6sbaYjW1Xovyv/lEPtaQ/S1anDZJ8AmlwseowEx4vD3N+qdJkSWIE817a+5jfzCwaUpQKrrprwdsLDjAO3h5l96Sdllv5kLVi1XXTjmqJl/UahrmkSy9+lDqZh4AEKL+dBLeEc0OIwcMrG7FbMb3uVJGr3gA++srO3th5D+Caj3RVhnTLYhILNdtvIHSPf2d/O9brimS2ElP4NB05FvhYD/0Y/wBBaV88PH70w/8AcRfq1pQZudLeM1TuYYHrZpor21dm/gSosfdVy5qPizVQYvFCKeeVhcIxNvGwFgPMnb30HZFxHNhn0BjhMTo1S3iOIw8ygEJL2N0PZtqsDbY3sLbbD8YYgQiXGY501mydThkUDZdi0qmxOq4JsLA+FY+RcPTY2aTDSTGOJUSXF9USHmnnB+JZjyjRFAA8LeO05y3o+y6C2jCxkjvcdYfaS96Cs8644kFjFi5GBIBL4hVcbgH4vDhbcyefIc97VnYDifBOrmXtMCpLMMTd10qG6t2lLatWogbbDl31aUWSYdbaYIltytGgt7LCswKBsBQVHjs2wciE4fK5pibm7xzrcrawDpqbfV5Dx7q6sNjkOkJkLdwb4lnIAG5DPGb+W4PjVxUoK2klJGqLJ3J3t1kCxEeHJT9IOx5V04CDHIrPDlSwOwItF1IYgb3d5Cb7nlpv591WfSgrd5M4aHTFhJIpdd9fW4SxFuRAUd/kaCLPCNLQggqQWOIRTcj0l6sjRvbxqyKUFbpw7mxIcdXG1iG1TSTW80D6lAP9m/nvXeOFc36zrPhcA7Gi1iBpuDyRB2gQLG/0mrBpQVs/R7mbsC+ZAbknT12+rmLBxYeyuyPouxWoM2aSMRe2qLWF1WvpDyG3IVYtKCAYfoo2YSZhiSGvcJpjG/gDq0jyFq4HQpgPlviHP4Ui/UlWBSghkHRFli/zLH2yyfUwrt+5Rlf/AC1/bLN9updSgi8PRjla7jBof7Rdv0mNbGHhDAr6ODw4/wDiT9lbeujG4xIo3lkNkRSzE9wUXP0UHn3pX4Zw+ClVIWTW7vJoUOGSJj2Va7FdjcCwBI58t4Fp/PzrfZxjJcwxjzMLmRr8wAqjZVuxstlFt/CpNlPCyx9ghnlUBwmHCRyPq3UpLNd3GxHxSADTzPOggIw7qAdLDUNrgi/suNxUtw/FWIwsaDqZF5dqUkXHgpKC3f8A/tqk+HwvV315It2Fr4gzym4PaMksiiMXIJuCKxM4ySZomeXC4TSCPjMNiYgIWZlVOsLBm0gkXAI7+VB9QdIrECLE4ETtIyaQ0kbXOmyghI9Raxtvc9x765x/SPjhp05bDGCboDEz9oWJK7gE2sdh4Vg4TLVUPKcLGzAJaR2Zy2s7SlWlXS7ntcibEWUWud3hct61mWWONX0AMIzHKDYmzkSO+5FhZje3yRa9BEcTxocTiY/9rQh4lJusSCF01W7YIGptvksbH271deB4FyySJZFw8UiuoZXKqLq24toAHf4VS/GeTyqVEiaQPRdo5IgfSJWwZohewtptzAqX9DPF+iQ5ZJJrQ3bDtuLMBd4wG3AO5HmD40Eyn6JMra9sOVv6skot5i7EVq5+g3AEHTJOp7u0jAe4pVi0oKjxPQSwBEGONrcnQj3Eq/1Vrj0F4ywHwmE+IvIB7jp3/FV20oKCxfQrmS+j1MlvVkI/TUV8YbgLOohth9Q8GeFx57Fu+vQFKDzzisizk7fBJFBFiIkC8u8EEkH2GtIuNxwfUDixIECkhpDZdR25XtqQ99rqfCr0znGYzFscLg4mhiuVlxEwMd1vZlgX0mJ3GvbyI2Nb7J8njw0YSMDu1GwF7Cw2HIAAADkAAKDzwvGmaxXvicQv94SfxawbVm4XpgzROc6v/bjjP51ANeiGUHYi486wpciwzG74eJj4mND9IoKOn6a8yI2MK+axX/SYisfhrhjG51ifhM8jGMOBJM1vk2PVxryvuNgLC+/naHF3RThMWhMKJh5gOy0ahVY+EirsR5jcefKqy4B4rky3Ethp7qA+l1Pk1nB8xuwPkRybYL/w2HWNFjX0VAA7+Xie8+dabjdrYOT2fUa3oNR3j57YNvM/UaDs4e/4TD/3EX6taV88N/8AB4b+4i/VrSg3GYDsGqUzlbtOTyEyk727KzR3/MDV240dg1UmAwIxEs8TbCRpUJ7xqZhceY5+6gmvR+BfHXtr+GMGHeFWGER39qi/vqW1VpzmfLZhPiYjqZBFNpIEeKWLdMRCeSzKt7xtYkcjtVnwzK6q6kFWAZSORBFwR7qD7pSlApSlApSlApSlApSlApSlApSlApSlAquum7OuqwKwKbNPIAR4xp2m/wC7QPfVi1SHSli1xGbxYdiNESqhDB2F3GtiVj7RFioNt+yaDC4IwKC0hAIDKsUikxEyMuso0iguSq37EWpyWAJAAtbWTYDq01nUObFVj6sNcbkxi8jHn/KEtWp4K4TXDxR3XR2eV7yNrNyXb+bBsvxaWHiWNSmaNWBVhdSLEHkR4GgjOKYGR2VGBALEqMWjAb7nSRY/5ahmaxmWXTLGxDMY11h+yropeVpJE6xToMtgQzaluQBYGy8bGkULdWFi2ABQBCLkAWspJPkASe7e1VZh82AzN0Q2RgHUqQZXdwsaCG/ZD2kYAgkWYtqZhqoNysCpKx0GI+hd5I4zaw0J8WGn1d4jU6ze7tyA3GQYEyWL9YzKfWPYB3ZWRxoiP4IDSWtqIvX3lkEa9WyKoJDaOrOq995BA7b6d+3iG5nYWuK3mWBSBa1l9EICsY3v2AfTHPt8ib2oNTxTlMbQlPjAQrMDCQjgXHbCArHIFIXUrbgbiqGxET4SYSKWjkV1kjBFmA2ZX8COViNjvyr0BnOKYtpUm4Itb01ezFGjBFtYF7fJkAZedVLx3lAMZkjX0XWxDdgBkZ2SMHtCM3DoL7DUtrrQX3kWZjEYaHED+djR7DuLKCR7jce6s6on0VsTlOEv6jfiEjgfmqWUClKUClKUClKUClKUCqD6Z8vWLNY5QBaWON2HiVYobjzCir8qieIcK+dZ2YoSTDFaMvbZI4yesfbxcsB43FBcvDmJMmEw8hFtUMbWHmgrTdIrWwh9v7Kk2Hw6oixoLKqhVHgFFgPxCol0mSWw1vbQZ/DJ+88L/h4f1a0rjhg/eWF/w8P6taUG2nx8RXaRD7GX9tVpwYQ+IJBv23/SaqT/ANhkfKakeWyKbrI49hNB6u4nyFcZhJcM1ruhCEj0XA7D+Vjbl5128OZY2GwsGHd9bRRqhbuJUW28u73V5chxuLT0cTMPZI4+g1mQ8U5ino43EflX/bQeqKV5hj4/zReWNm951fSDWVF0qZsv9KJ9qRn6VoPSlK86J0y5qOcqN7Yk+oCsmLp0zIc1gb2xn6mFB6CpVExdPuM+Vh4D7BIP9ZrKi/hAy/KwkZ9kjD6QaC7KVT8f8INflYI+6b9qVlRfwgMP8rCyj2Oh/ZQWtSq0i6esAfSinX/Kh/11lx9OGWHm0q+2P9hNBYFKhcXTDlTf0gj2xyfUtZcfSflbcsZH7w4+laCU0rRRcdZc3LGwe+RR9NZcfEmEb0cVAfZLGfroNlSuiPHxN6MiH2Mp+g13BgeVB8zShVLsbBQST4AC5NU1waxxMs2JAZZcQ0rPIU12hLMNEXdc6gu+4Ck+FWJ0jSOMtxPVmxKBSfBGZVc+fZJrX8LcN/BVQE30LoG3MXa5991PtBoJKiBQFXZRsAO4DkK5vWPPjQqk8yPkjmTsAB53ZR760vEPEiQo2sgKGJ1aWfsRlQSdJAF5DpFyBZWO9rUHxxdnyQwuZNLJcqVFyTpAJ1AEXG6jSCAdXaYDaqIxmaTHE/CG3kZ2GlhpJUdgBiAotzSwtbRawFq2OY5xLjWddZBZwZXu3VHTezuTuLs7ECwUWUAXvWpz6RQOrUOlnJMdwyKxRQSGuSSdOk39QnYnSAtPhfOPhOFjJILboQFLBtMhEa6eb2FtMA7I9NzbapvlV25gkA3LA7FgAAGYfyp57gaARYchVUdG0rsI9QJSaSSNRqIDyaVaRGb+bQgRM1hdtwLjY3Jg4mVbO2o7XsAqi3yUXuUD30Gvz3B9ZaxUEdlWvazMQerlt8huzYjdWCkd1Vtx/gyMNJKt0ZmtNq0hjyuG0g83VdhYawzDaUVamKwwL7i4ZSjDkGQ81a3fvqU92476g/GmEcxyRykvbSHa27RsdEc21gSkhjLAcx1fq0G/6G8QGymAD5DSofb1rH6GFTaqy6GsQYfhWWyCzxSdatiGBV7IbEeaAjxDirNoFKUoFKUoFKUoFKUoIp0iZvNFBHBhR8fipOoQ8tIZTqYHuIHf3Xv3Vl8GcHRZfB1cfakaxlkPN2A7vBRc2H1k1uJ8BG7xyuoLxFjGd+yXXSxHtG1ZFAqEdKT/AHuB/wC99TeoB0sPaEez9tBvOF/+Cwv+Hh/VrSvnhY/eOE/w0P6paUFJjBivsYBat4dFuD9ab56/YrkdGGE9aX5y/ZoKgOXL4V8nL1q4vuY4T1pfnL9muPuYYT1pvnL9mgps5etfBy5fCrmPRbg/Wm+ev2K4+5Zg/Wm+ev2KClmy1fCvg5WnhV1fcqwfrTfPX7FPuUYP1pvnr9igpI5UtcHKV8Ku37k+D9ab56/Yp9yfB+tN89fsUFHnKF8K62yZavP7k2C9ab56/Yrj7kuC9ab56fYoKIbJRXU2S+dX59yPBevN89PsVx9yLBevP89PsUFAnJvOupsnbxr0H9yLBevP89PsVx9yDBevP89PsUHnhsqavg5c9eifuP4H15/np9iuPuO4H15/np9ig86nCyjkT+OuVnxK+jI49jEV6IPQ5gfWn+en2K4PQzgPWn+en2KDz4+eY7SV6+Wx5jWxB9ovWTHx3mi8sVN73Y/XV8HoWwHrT/PT7FfJ6E8v9af56fYoKOTpMzQEN8IckEEXseRJHMeJP46w8z44xWIfXiNMjAAXYb2W9uVvE/jq+z0H5d60/wA9PsV8noLy71p/np9igoGDi50XQIk06tVu0RqtbUVJIJA5XG1z410y59GxucOB5K7AcgORv4V6BboFy098/wA9P3ddZ/g/5Ye/EflE/d0FQ5D0kJhYupXDXHXLPq6xtQkjFo2B5beFt+RuKmUX8IZfl4Q+6T9q1Kj/AAe8r9bEflE/d1x/F6yv18T+UT93QaKP+EDhj6WGkHsdT9QrExXTDgpWbUJgraxYhSQksRWRAdXLWI5B4EHyqTfxeMs9fE/lI/3dP4u+Wf1mK/KR/u6CG8E9IuDw+OfEzSko2HWHZWLXTq7Eg7Wsltj3DarJh6acpb+kEe2N/qFaf+Ltln9Zivykf7un8XbLP6zFflI/3dBJYulXKm5YxB7Q4+lazIukDLW5Y2D3uB9NQ7+Ltln9Zivykf7uuf4vGWf1uK/Kx/u6CexcUYNvRxUB9kqftrJjzOFvRljPsdT9dV1/F6y3+txf5WP93X0v8H7Lhymxf5WP93QWWsgPIg+w19VXEfQXgl9HE40eyZB/46y4uiCBfRx2YD2YkD/RQTylRCLo6C+jmOY//YU/THWbFwg68sxxx9skTfTFQSKlaiLI5F/puJPt+Dn/AMNZceBcf0iQ+0RfVHQZlVl0xYm0ar5fs/bVkpERzcn2hfqFaLibgiDHW69pBb1GUeHip8KDp4Tb7wwn+Gg/VLStxl2TJDDHAhbTGixrcgnSihRc252FK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" y="3563006"/>
            <a:ext cx="5738203" cy="230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www.derekleman.com/musings/wp-content/uploads/slavesinegy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43" y="4303987"/>
            <a:ext cx="3793088" cy="25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mudpreacher.files.wordpress.com/2012/04/cross-silhouett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12" y="4686644"/>
            <a:ext cx="2647632" cy="211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R-VkPE34flpCA_6LhXpM26o1sRG0EopwVsuX2OS4SSnO8pz19A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55091" cy="41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xroads.virginia.edu/~hyper/jacobs/pics/nat-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903"/>
            <a:ext cx="5351490" cy="28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log.encyclopediavirginia.org/files/2009/06/NatTurnerRevo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19050"/>
            <a:ext cx="5715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43</cp:revision>
  <cp:lastPrinted>2013-11-21T14:37:46Z</cp:lastPrinted>
  <dcterms:created xsi:type="dcterms:W3CDTF">2013-11-21T11:20:29Z</dcterms:created>
  <dcterms:modified xsi:type="dcterms:W3CDTF">2013-12-13T13:24:19Z</dcterms:modified>
</cp:coreProperties>
</file>