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3" r:id="rId5"/>
    <p:sldId id="284" r:id="rId6"/>
    <p:sldId id="28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>
        <p:scale>
          <a:sx n="50" d="100"/>
          <a:sy n="50" d="100"/>
        </p:scale>
        <p:origin x="-47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723C-2519-4D90-A1A8-558CD7A04D2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ESfSG2OlQYQ" TargetMode="External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uml.edu/sgallagher/amer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29655" cy="26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1.gstatic.com/images?q=tbn:ANd9GcTCuoSo-3QKwQwGH2fpwaQSksnwfNgywKnYOvI4NbPL0P1ja2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5" y="-1669"/>
            <a:ext cx="4140059" cy="26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lashmedia.glynn.k12.ga.us/webpages/kadams/photos/20126/2map-13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432"/>
            <a:ext cx="3204771" cy="26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atinamericanstudies.org/mex-war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71" y="2683095"/>
            <a:ext cx="3479842" cy="26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hotohome.com/pictures/texas-pictures/san-antonio/alamo-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95" y="2115044"/>
            <a:ext cx="1355889" cy="9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lookingglassreview.com/assets/images/John_Sutter_and_the_California_Gold_Rus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91" y="2660432"/>
            <a:ext cx="1818289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assroommapsatoz.com/images/kappa/30074_6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4524"/>
          <a:stretch/>
        </p:blipFill>
        <p:spPr bwMode="auto">
          <a:xfrm>
            <a:off x="9333186" y="-1670"/>
            <a:ext cx="2858814" cy="26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heritagedaily.com/wp-content/uploads/2012/04/ludd1-1024x6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80" y="2115044"/>
            <a:ext cx="3710119" cy="3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ages.fineartamerica.com/images-medium-large/2-samuel-slater-1768-1835-grang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09" y="5249126"/>
            <a:ext cx="1158390" cy="16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inchestersutler.com/PartsCo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80" y="5413977"/>
            <a:ext cx="2220791" cy="1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eliwhitney.org/sites/default/files/whitney_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850" y="5382445"/>
            <a:ext cx="1302177" cy="14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2.gstatic.com/images?q=tbn:ANd9GcQPXmZFWOvXTV_-ixz004jWDCaoulYVAvAL8aKlNlxIAZyQSsjOT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32" y="5231861"/>
            <a:ext cx="1592318" cy="15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pab58.files.wordpress.com/2012/06/war1812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92" y="5288345"/>
            <a:ext cx="3515440" cy="16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emeantwell.com/blog/wp-content/uploads/2011/11/buy-american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11862"/>
          <a:stretch/>
        </p:blipFill>
        <p:spPr bwMode="auto">
          <a:xfrm>
            <a:off x="-1" y="5249125"/>
            <a:ext cx="2364828" cy="15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UXGSIaGRgYGB0fIBweGBodHRsfHCAeHCggHCAlHRsdIjEiJSwsLi4uICAzODMsNygtLisBCgoKDQ0OFA8PFCwcFBksLCwsLCwsLCwsLCwsLDcrLDcsLCwsLCsrKywrKysrKysrKysrKyssKysrKysrKysrK//AABEIAMMBAgMBIgACEQEDEQH/xAAcAAABBQEBAQAAAAAAAAAAAAAFAAIDBAYBBwj/xABBEAACAQIEBQIDBQcCBQQDAQABAhEDIQAEEjEFEyJBUQZhMnGBFCNCkbEHUqHB0eHwM/EVYnKCkiRDU9JUoqM0/8QAFgEBAQEAAAAAAAAAAAAAAAAAAAEC/8QAFxEBAQEBAAAAAAAAAAAAAAAAABEBIf/aAAwDAQACEQMRAD8A9gGHK2GxhKf98RT8IHxhurHYvgp0zviRScMnCVttsA7VjpOGB/F8d1WwD1OOzhoGFGAdOEDjsY4Tio59T+eO/U4YaoG+Ia+YgHEVZn+uEzQd8DmrMTafH98dJffftBIv/l8Be1z3w4nAxtS7d/BxGuYqQSbX7YIL6v6Y7q98C1qse4+g/wA8Y7zXiIMDvG+FBSccE4otmSAJBH+398IZ6Pe/9cKCGOxiCnWkdvnvh5qYocxx0jEfNEDb88ODTscAsLCGOE4BwOFhuOzgFOOjHAMdGA7OFhwGFggaTeZ/y398cU4iBudsOZrWxFPYGMNapcH6++IjVnzO398ONOR5nY+MBLzTFvnt/nbDOaZET/gGIzSFpMRiKpYmTpBsL9zviKtrU8nHObtcecUKygX1m/g7R3EiD9cNRHY2Wx2M/XFBalmRt77fPEzVQCfGATU23AG/n37QIt/HHDTYtp/P+OAODMAiVviJ2aTYX29owA4nnVytA1HYnT+HaT4nYXP++L9CuGpq+o6WVWBbcyAdvrEYgsslupp8xjlGosiN+/8ASMdo0WsZvPt/IfLFxUHgEj/N/ngIzUPwqIt+W2Iw51QxHtHz/wAuMSkERax9/PnCZRewiP0P64CGqpmDtPcwdv63w37OSVEjyTH+ecNq0ANxqvP9P89sTrINr+R2+X6YCFiw7A3/AFP6TiShWqGekb+YH6YZmFcMCDf2Nv07YRqtvPbeLb4BVq1RSNSg27H+u2E6mNRUfn5v+uGJU1mFbUTuZtY3HyF8TuSJgg9/eY7YCnVYiPHv7YnUuF1PAHifOGVs0Bci1hsY/P6Y49cNcQ0R7eOxwE655SDvMXHfHUrsDf8Az54hLqeojqm3fax/rOI6lRmchdvaNsUWqmahhqkA+39PpiyKwbzGA3MKkAkEnz77R+WLK1pgHv3FgLx9cASpVAcS6cCRmdLEKJG07/5tizQzTGJA/Pbzvve2AvRhLiJX82tP54nU4qHRjmO4WCA/KAI72/viMLsWPaD+v88TuRH0xWShquwK32+vbcYjSU6Zlj8vz9u+OCoAYj6+cJaUTBP+ecSMwJmYvFv4fPEFRAWPgf1gncY6xDfFYKe3eP8AYYtBe23viE0kPv5jyb7/AFwFKrRX4UYgm46p7bedrxiTKSKelem8CfpPzOJKmTUQonvt52PyHyxLl6SAkRcRaf8AIwDUprGkMSVAE7GP0OBtWq9MnpBWfJkd7x8sGSg0yANpmf0tiBlF+rff3jwcBns7Fam7cvmsLBQC1wZtpuYsZH7uNOGCjYmLXM27H674yXq7hq1UZUp1mIU6Vpq0SwgTAgx4vvgN+yjiVdHbJZgVNPKWpS5gIKnpD0xqExew7AHtgPRnqlvhI/l+WJKIaCSRtYf0xCuWgACZ3gHz4/vi5ToDY7dr+f54CJabNJHa1z3H6YRqsCBAt7z/AHP0xYZxO1vf+WOU1k3i1rHAVqlA6D7bCbHCoUiDtcb7+B7XxMDuwJJ7bxceMTBj33/rgKb0yQZnp9wBI+lxjgYACbXkdhe5+f1xZJAYAt9MV6jB3AEWMm21iBgI6xCkBdKibAWubz+uG5chTch2PtsJg2ubXGLZB0nUBOwG/mAe1/bzGKaoFcAQIsAN5i4Bm9p298Bd5IJGq5F1+X9sRnSb6SdPe3UMOdQLWBi3YnwBee0/TElWpAgRNhfx7zgKNbMg9hHn5bAAbYrB1ltDbd+xn5bf2xNmVO7XBANxvBsBAsfrivmMp3jqAERIiT+RtgHNSBsoHzEzHz/h8scpuAsRtY+/9I2xVpKzt0CFiZJ2mdx2/wB74T0mRoDaoIIkewEWAiw+eKJqaEG6iTtc9x4xOrHYx3v7z4xQeoyuDZibNYbdt+1vPfFurVBLFQwAA3ET2tHt5wFqlUaDvA2In9ME6b+bT2/jgGo1aSLR9Ii4i18TnpOpLxHe1x2B98AU1nyv8f64WKC1m9sLAdLjaZMT/a/88c33MDx7YY2m/VEW79rH9MVw4aOtYm9x29pwRcd+1/ABAOI3oASSYj2wkJLG0x2P1xXr1GExHf8AhiKkoooA6ZjyJ27nsMLMV4kDsIttfbxihWeqB0kCfYG9u0YirVXkA3HYRPbzvuMBfGY9jHkDYb/phyXgCVHtMnub4qLl6tQjsIM9vGLVHh9SwY7X3j3wDeeTKhDpmB5N729sWaSAoTsIkGPy3O+3bEVTKCmGrVauhFOokmFA83/y+PLvUn7Q6hzI+yKOXTRkUuTpfmhTq0KQBEQJvdvOA9G4jnPiDkf6L6VCgydDkkmDYBBeRc95xLwXL0eYCiLHLgMQdUAJYzcHrYEdrDzjL5v15wtlaoOa1TlMgU03jqBGk7LBNpJxkq3rTO16iU8kvIIBjZmYD42qMwKoAAGJ9pk4D205hFflz1xq0rvExPymBiVATJbbwMeRen/WTUc3TWq75iRy3zDAgnUQehQLUw1gCJO/tix+0f8AaGYqZbJmBtUrAmbmCtPx7t8484o9LyfFKdSkap+7XUynmFQQabshm8bqe+2G5nimWAM16QCzP3iiNJAaTNoJE/PHzLl3JJ8sCDPcN8QM+e5xcbNu/N1NbSWICiG5lairyI79LHzpxLg+gcv6locyqj1cuqq2mmRVU6tNMPUBHYoCJHi+K2f9dZCmYfMoNShlgMZDjUpBAuCCDjwStm3nVrvLNMidTjQx23K2PsMVnqMzLMsdKooiTCgBVUbxFgMOD3Kv+0nhwECtqn9ym5v/AOGLHp7iT1hW6y01JQMNLBNC6Qw0gqZk9d4Ix5Blcs2XkjS+a3uy6cvO250vX9hIX3OOel+K18tVWvSOq8OGeA8ktDSZJNyCJIP1BD3ws+qIJQWkdwDP8IxSqKzOrEDpkwR3IIA7e8z4GJ/T/G6WcoCrSNjIg/ED3BHkf32wziXFKdIamK2BuzBbDeNyTa3nAQZjMutlAUzYkQB528b4VHi5Eh2An3naL+fGKeS4zSzJZEJLLuvm52IJBFgZHkYIJRCwWVb+Ln64BmU4ih1am1fu6b3mO398NfPATBqLeBcxt2BtviU16KMtMKmo/UysSbbDqH1OLCvAnStu+/k/u+JwA7L1SqkH8Q/EYJO222/bEyVqluggR+LyPb/bAv1JSrcofZR1brOhdLFuoCwIgT89sZ30VxatSzn2XM1W0wyhdMgPIKsWZRpFyoERJF8BshkXMLshEDa3ykSMSpw8QYYgk3YGJi3ymB2wSzToqljJgST5A3gDf6YznDeNzmWytYhXJ+7EEatKg77TB2t/LBBSlk4PTUaY2/W+I2ypAteIMSQTHf3wSWkdP8zgVxfOGkLKztEiBuR2BkCbzEziqs6j4/gP/thYFUuJVyoPJUSAYZmBv5HY+2FgONmWKM7MV5hJUap6TGmJsDHb3xV4Xl0FHWzgpVJPYMNW4EH/AGtGM1n+IlddPsCpAUESjDpttZWJgRsMXMtxijTATL0pJFi1OYMGDGqSbeR3+WALUkYipVZ2UBoKllUkISSsqdpJ7/piLjOe5NFazFxA1QRKAMxN7htj9TGAud4uVSslJQFdhEgQFZBqhQdS6t77TirU4ocxTpJVekinpqEIzMoVXiGJkna3bVbY4hHpQrKQhAMOAQfncfwxJRGl1GnUDeQdoB7QflOBh4jkqyppzRAVgwMwZpsD+IbGIJ+eC+UajUl0cuAbFTIkAg7YDmYzGqFkA676blVInYd+2KGe4uKerSXqKDcIjO8QYgLcbDtfBA8VpU6WsH8RW4gkhtI7bk7Y889Uer6lOvyUy+qmP9bpqElrmFZCPhMA3/eHbACvWOe4lnzDZPNJQBBWkKT3I2Z+nqPeNh284ztX0/ndX/8AkzHbai3aO8Rgk/qR2HVk1/7WzS+3ar/HD6/qGqGMZJGJjtmT7m/N7e2AGD0tnNNMDLVlkdRqIUUHUwEsRCiIJn3wZ4JkkL8inrMMgqMabA1yxIKqZAp01iQCerczYYt5rPVXy1FTQoCpmSVWmUf95lUnmMYvLljtCeZHeG8KrUaNaoFqtU5hVAgLgBkUhhEj4JE/8/mMBHxH09mULChTKkjTzKlekGAG4E1JEm5P6YD570g9ElK9XKUqpVGValcKRfqm0RYi0zglk87xI16ZNGq45g1a8omkywBJIpBrC8yLjGz/AGnU0mmHp06uhCylxcHUB+GJHePbAeccO9I1HAda2V5fUNX2hQLSLWncz8sdo+kKwDTmckNQCn78mwdXiQkboP8ADifJVc8KrLkKVWkhMstJNIOnp1dU3PkRYDFxqXHT2zxt++APf8QwFR/Q7mCM1lyo7haxubmwpef0x3NZEZRuXTZKmYcFebIUUlDaCtPVADFgQSbiCAO+DnAcrxcVRUzD5lUQFtL1pDMLIpAYmCSC3/KD7YzPE69ZswOYKjPS0qAwDsQkEatwC3xEj96BsMAMy9EzClQZmCQJN9p3O5847To/CabKpKAmSBBGrae8eL4VBiDZdRB8bGCPp3v7YvnhPKhWq0rGGG5UuChJi8A4inek+LVMrWNWm6qoH3gZyNSd9rkgbEAxjY18jlKz1WZ1Wol2qNqR0mSCCzXYEGbRBGMTXyJUuEV2BVlUFSGuB1AA7Da573Fsavg/DRnco7mkrZo0mJaqT1aAEkMfY6xJjXq7YYKfpzM5bK8TpihU5tN20KwJMagDfs19yBb+OPXM9VgEqCSBIAF2I7DxjOj0/laLMMpRbWVjmU4bS4iCQelWg7+584GcborVrF+dmIpKFqJRE6qjAaVpgCVB06iQYuMVAL1JmMytIVCdL1mEU9mRZ2g2MG2r2HjG3yVMmh1pFUrYaQVm8XETPgY8z9SUabGilJ6xpmxBQ6hoJDmw1GBaYN4vjVce9RpSydGnSqVjUEBVqAgkAQWqTDATMKd9tsAuJ8XfrpLTZSGVaWmZLgHmEkXgDUST47Yy+cBpZmiGCsTUUgu+uCKi6i0gkAhdr4tvxirVCakpB1YspBqXLIyFY1k7MYgjDspRJrCpUpUS2oEkUiWEuSSp1Sf1wG2p+oAyFucFZmKoFpzovFyTEagReBtjA187UHEU110JVwCbEwoiZmNZG8WvtbGrpZhHRgmWYrELAKll1bFXuessbz5xnc/m0pZlCho0HJ16mhtDvIZurqDRs20dsBsc9mcwiDQzEooWArOGmOpvf3Hk4G5okUnq1AKZaDVbVtpWzaVIYbA7kzONJkyrUNZzDAGdNVWLagaEhu0QDrA8gYz/AK8zFRUY06KEOSoJpdQtJJmxBlr7RvOKMg7UZOuqzNPU3Oq9R7n6m+FjWJ6NyxANTL1hUN30VoXV+LSALCZgeMLEWitf0apLTWY6jN0AAiBbSw89yYw+n6VAgBqdo2R1PQCFkrUvEn88SU+N0WeA+wJnt/Hfcfli2mbDAibA/LxHbz/PBFA+mFks7yWvZqgEneBJ/LA/M+kFdSGqkXBAE2mY3Hk4O1s4ZtcbFgszvJ3FsC89m6gpOVpVKzz0ikotC/iMkL57na0xgKWa4JlssivVzLU1BiSyxJOwBS5PjEnD/W2Ry4Cc1WWJ1AEyRE6wBAJBF+/0x5/xfhmfzDvUq5fMyt0U0ahHxAaVAXeDqJ3Ok+RinTy5oDXmKZWpbl0HQgncCpVXdUB2U3c+wOA9dzHq+hyWqKrOghoK3F5U6YkCAWViADEgxio9Sq71DTevpJTSKbNHVBbY27Sff3x5Twvi1SlUNZSzO5IrSTNRHVRp8TJJEC1u1sepcFeo1FWp3pRS0kpdgAVaxMyNK/pgGRnAFJbMnouNR300r2aQZaqYn8Pte7laVV1rmpVzSctC0rWIO9bfVI+BaZ2nqGIVzOaAtT/CCQEPxCihbZv/AJGYfNfa5PLNVNLOLUWFFMwSD1AisB3/AHQjW8nzajC5r75ga2aejTpUtZYlmYhyaVpklyTp1RbUPlg1wXLag6jMc/8A9Qh0gwadMk/EdXxNSAlR2AiLYzfqDhjtXpUqcCaYBltKjSzN1nYXpkifHtjQ+l8g9FqjTS1PVpghEghRUfWTqAnoYjWJHSSCcQW8tweoGpOyuIHw6y0Mfs4AjVBN658fww39pWVVzT+70NoYLZP3hOzeO3fBOk2YGgkkbSdK76cuO+3U1Y/T2GKX7RSQqmnU1MEJWeWZ6h5W/fbxijFenssK1Yk6SRUAZAtxTBpgkmIghYjex+ul4NwTqo82ksBMuWkKepOe1btc6jTmN7Rtij6OTVmKrUoC80BoCD7t5a7C8Si7+TtqONLk1rE0AxYgtS12HalVd/H/AL2gfKBtiAXlshyEptylBSkuuAskLlKoqCYk/fEH3N9hjzPhB5ZgOEIK3DlelWBItvIEaceoKcwKQNWT92oqWFx9lY1Db4Sa5j8gLY809P5ZmZ9CKxVZbUAwCgjUQCd9P8YwXF303knqMdFTloG+8YsFAVlcKSNQ1iTti3W4cDUdqNcVtTMe2piJlSLmGe49o8YF8LrALUS5SpBqDRNk1MsdQ03/AI6fGLLcQeg8ZamaIHxN0uxEEhywELIi6mLi+ILFf0/mSkujCmAZYPYBhq+EQLXO/m2LnpXN5WjQqlkap98ihRJJRxL6tMSCE2kzBtc4E0+OZsqhFbQnUyhQlmYmSBvuPE3PnEByhrJWp1VqF9YI5eXqMFYKR1BEMEmZBvc4pr0PhPrqgK1XTTFOjrBU8t9dRiArHSgIAgLc+wIwF4TSzVbXmcrUZVq66gVNzDFOrWAuvpiZEQN98Yqn6ZrSukVhedQyuZ6dr/6Q/wAGN3wlqf2daVasaCiUl6NRWcs2tl1MASpMkhR3HtggdnOFVQ4qtmaSNOmZqBwGO2hEJUajfyLyBgeeJ00zFV84lSoykzUR79FjOtSGERFxheoBlNf3WstF6iwRq1fim7AzvPfBH0z6ezFULmURWJMM9UIVMQo6Jlj0iQwFxgNtxX03Ty2Xq5h2qlKVM1DDrqIRSbdAExtfDstwqlTrV4NXXQRCzMwIAqSekBZJhLz5GJsu+fAIrMKimxU0VAN+wBMyLXxYq1qzlg6Wb4gqgMwUWHxSbmPzxRis36o09U1RE6HCDrIHw6r6fhliRf8ADscCON+pKFYRyUZngNrUSQth1wCpBkzMXFrY0HEOL0VrMjUWanRsBdUZ2MMA1xI1RuBc4zL1qLOnK4fUdHYAcwQsuBpCabXWbk+94nEGr4dxKplqNOktJXLrqchywBJICqVMCEAEYs8O4g1VqrVKANMU2UjUzWf4gdZFomTaLYu8IzGZWiDTp1UGnSEYmwTpGkFunaOxOOcVq13pNTqUalS0Ik/FtdnmE8Ez3+eAo0eMVWUFMtUCEAqDk3aAdhqDQ1u43wsZluL1Z6TnQOwWtIA7AHRce+O40sG6npVlB0EM8GCzPpFomBJMA2vHtiyvAM1UINSqhUNq0qGAMCLyT3vtE9sbSvVWY1AnxP6W/wAjDBV8Ff8Ay/wYylYXjbmnUKnMVFKmIBqAe1kAQWja3tiHjeUzjCqEzGXUKKaqHcGQVbmF+ZSI1MxWCJMLc7g7HN8PSqxYVFBNviUiZ+U/xwLz2W1M7VFOktBMNBAaAdtrDAZNOG5s1TUzFbI8hep1FPLvIAAjqoggTudQgA3Foy/Fc8a5quwcS2kRGmF0iSRYtvdRuxiBGPQPU+QRMrmHOqRTbxEv02tP4ibHsMeZz06b94/7iP5rgp7uxFNZq9JJW5kagohPABFo98bj0XxqpUJoqpUo2qFUy6bFWb94MQbkSJ8HGDUMT0zPksBE2ESQcehcA4Rl1y61wA2kFmdqw1AgdQLLUAjf+eIa1NFs3paaNSQggkDqflqTAm33jH/xNtiSWS5rU8wKyMo6tNgAV61EQSfhCn6jbYAxTaGCyp02++2JK9hUImP5nEHE+PLlY1mq9QrqWlTd2YqDBYnVCqD+I/xxUA/UuSqageXmHVgSwoow1DW5VCdNuxMeT4xb9HCuKlV6lJ06qVOGRxZFqIdII2gAz/zXvgRmPXWaYsBzMvYFW+8dQLnqkzBt1r/4xgzwvjeZrPUmtWCirpWGnpVK7N1RBnlAT79zgNDl+IVdSa6YixJ0ML6cvAk+XrPePwjwcUP2l1QtSm9RT0oYKFW3cD8QHkYSLXNaiTmKrBHBhmsys1BTcAX+8aD7Yd68rItVFNSPuyYdwJ6j2ffbFQF9KU1TM1QiC7U6bHqIILKDA2DDqJPlj4GD9HMszUwyhdYoE2O9U1Cwv4WmAJ8z4xm/SVfl16zS5Z6gQy6gDVWRZgDyxMWsAMaQ8Z1EKAw1CgbN/wDlVmpjv+FVknvPtiLodmcwTSqBVpg1EM6Lyz5ZqxIIs1wqg+BPfHluTpKfjXUJURq0/EwE/CZ+Vsevf8f5lBuhhroSOoWLUOZBjvBC29+2PKOCVSskvUW6qeWQCdR7zuLThphuUFPmANYEkLcdBuQxBgONpE7YJJxZemmiAlnINdwhczIkSCVU76BEee+KfDlLB4LrJjojujnq8jpO3k45wm5gVGQsY6YINieq4MW7TiNOZ5CalSWLhJQMbFTSLWp3aV6drCCYiBjY/swpwmYqKSGLKpgkLBAO209JvvE4yhMtmuqqGY1HAQ9JClmIfvtN9t9sS8J9R1MqKioSC4BkGBbVNtri35YJr17LqqBoZyXqFiWYkEkCQJ2FhYYy3rnNKoocymaz65pAyIcC0nVBEbiD8xjz3jPqevmqQSvUY9ZfYCLLoKwJBBDXnvgzmPV4r5OiuYBNahWBJ71EFNwr/Oek+8Hvi6h2TpK7VC+XoJUB1SqmxuGUhiQVKsDA76cbT07wWl9mAR1VKwdayc0rMNCRAYrpEjpIN++PNCoqORUIJJBMCwlVMbdtsF8vl8uCQp3EH4d/kB+mIses1KVLXzNY1BDSMOYKkhiIssyB1RPg74C1zTCUeXVRaOXDiA5OpTT5dMmTL6Be5P1N8YHNZZuYGpsUQHfU34T8/A/vilUoVEaVqH/pMme++2/nacVIPcY406h1pUCqIAxNSkDoZjLC5iwiYVrztAwJyVXNB1WhTzCoBzOUKjAFVg9OnSSArCNPZrDErcQepRdWdVYqwIMQRpm5neRG3fGp4VxbLKtFQ7GKYgsdIQ6AGvaPzwWNFwtKj0abOmlqcxqzTs0aSp5p0dZg/im4BmcZL1rms1TrGnTUU6QJIOsy33dzvtBiCPy7ls/xuiF01K1PlVJQy0gggTYDaCBJMYZ9k4eSIqKCEVF69UKACIJa9+5kxgjzynmHUBeUTAiQVi3i+Fj0E8AyBuczJPccq/8A/PCxYcGKHDs1vUjUQNIUzEINz7kNhyZKuwaVsrMwnv02iO8nAz0l6orVq9Za1WiKMjQDuWZOpVM3Ckbx5GNXX4pTRNQqI0eGH6kxiDJ8UyWZNBhRQqwgmdzEkx57bbnGwp3poBaFAMmDt3+d8ZH1F6vq5emKtSidDmaYUlSQVBUtI2mR2Pt5LcB4lUzeXWqRXolosQBt4kXBkwSOwwFH9p50cMzATclJjuBVQsI+QP5HHjFXLsKawBLAEg3JI1RvtZgCo30g49r4j6cr16b06lcEPIJCaTpYMvZoJ6p+nvjBZ70NnKTBg6Mykw2knePa1pwGY4Dw1swtZhUVOVpMMDB1EjdbCJO4xezuWq0crWokrFUL0/LSQw+YMXscT0vTeYp6lldTkGD+8D3BjphiY+XjDF4VnwCEQEbGBt3idxbtPnAan0mtTMUnqHmnS0SSALMtUGNQ2YnYHpMHFX13wvMtWR8vRqugpcskU2b8ZaJEmdr/ADxb4Ccxk6dYPlW5QedQdGDMraZKNHxGIjwN8F87xX7VQrUSuYoq9g4QmADM9E9VogRHnAYHiNOor8lU0PVamn0JI6pulzcG9rxGNd6W4/kloim1eCqgrr6fwNqUyLdbsQe8nFvg/C8nlDDOwvI5isFvqVibQdUzc+R7k09bLVdXTkyu5JA9pLW9xB7g9owEOX9QUSymmVgEam51IqqiOplDBj03t3jGb/aXSqV66so5qCmqhlW2rUWidUbRue+DXqynTy9Kk1Kjli7uo1tTDgJtC3HfTadvljDc5RzDyaFNxVhl5fSrAMD06zB1dh+WAJ/s04iab1EzWujT0SrOOkkEE72JiDPtjb5bjOVqVjSWqnSgYO2jT8cR8WoMDG4HxCMZbhXqarSJpI2WYVGCpCtpAYkkwzjSgAY6THU3jBXi/GKi1UoMuQrM7KGmn+FzZyNRAWQBEySLYApxOllzQr6atAtynKqCoaykGBMjaAceL5asij4oJ7aAbp8O58k+/wCePWeMUkoIrfZckkzA5aguQx1BQVkDQCZv38YyXEfUmXlh/wALylalZ1fSF6XFjZDpJIMTvHe2GjLMxpkgmIgglZkMhuImLN38+2H5LMIlWjAJDHuVtJCk3BtDHxjXcKyOXzY1UuGZcKtQI6jMslRZ+IlRaAQbHfcYmq+mssXZxk6yhASKnMeXamZ0qGWGuI1GBY3xFY6nVitUKkA63A1Lbqcqb3sVtiThXDqb1abvUUBGQ8tgOtQSxubdiO484PP6WyNaXpnNh5kyFMFiDJOmBdhP0xBxL0Pl0YTWelMAc3SbxImBMRMR4wA/OemnqV2NBlKVGOlTUAI+Exe2xFgbe2NBQ9HUUGtjTjSWLVH1cvV8AKjcrJi8GBMReHhPC1yK6uerM6k005RJltKyNS9BgadR2m+L+e0vTUtXUsVLMWdCEnSw1wokEro0Az322I8/zlE0nqIuorNi8hmHY7Cx32xayWdCkmd6bAXgTFoAGC2S9NfagxqZymdPUAk1G6iTBE6hsYmRHfFOh6WourvTztOx0gMhW9pHU3ad9r/PBVarxFmsxcsLASbAf1nHW4gncSf+owB7+84I0vRbMWVa9NyPiVYlYP8A1QbEGxPje2KtT0w9MpqqUesgfF8M7ahJKiBMnaYwFPMVkZbWY/OBt/LFRSRIna9xa0Xxpsv6SqtZTSJADECoJ07ah2geSYw+twStTp/GnLmNXNXTq8EmxMDbAZelmypY6VYgAXE7mxIPzwQ4TkvtdUoqoDDNAKqIWCfmY/TGjX0vXdm1Cm+mNWw3AgT5j8sXuBcC+x5nnVUWkqqwI1q0SOn57HbAA04LUUAasuItBrJaPrhY2+Y4dw+qzVWLaqhLn7xRdjJtqtvhY0lUeDZSnRKBlQBV179QBWASN7kjc9ztgj6SzVJ0p1axV6ly9RyIpsDBCAmFC7WEmxnFetXQO4Xqq1QGdl3lRaD8lPtcbm+MrRza5YNTKqzGoSrMYAB0Ezfce+INX6x4rTzDPRPXSotLjUQGIQNNjeJ+kYZwf1byVWk+pkB0JUbU2kkLoDNHUNJ73Ft8ZfPqAzanjnSxG/TUIkmJgzFtoxf4TmESjVpsNQ1ayYAMEQsariAjbYEa/MeqCKkLpHUylWjUzIdA0DUPxm5JiO3jQZDiCVFUFlDwCU1KSPyMHY7Y8lzr5fm1jVI1mo1QyoEai0gTc3B384pemc5Rp5tCKkIs6SWYCWXaAL6idu9sB7HxLimgiJJZoEQexJNzJiPH5xgI+fC1aANN2ksAdIb2LMTFgO4M79pwO4XxNjUanVb7xepJ0Lp1bBFFz0sJZu5I74XHeKvTU1Fan0yAg/5l0lReNQI1du2Afx3M83K1CidQaFB1QTqhiog6mBBggfliSvmGXKIMuVNMjQzlijiXCnQNGkmQYmJvfAjiOdXmamqKqBGUobrUNUzqJS24DBTdZmwwIynH6uX0LWqZeWWny9CFkpAF5Yxu7AkE9je4wGmqcTZsyqlaiUgGU8xQFYhZpxNzPURBkmfGJeC8QpZqdWXUBhMwsgwx0tLA7AQbSDNhfAHMcaWsymiVqVQsB3DkIx1QNMKoDbTtEjvGLXCeGMqU6tR3NV7haikJL6aagoQZMwSo0xCnAFsxSy5BQpAlhofpDAHSbyViSDNyI8xgLn+GJUqU6Y0sKtWSdUEnSwZVO8gXBNyRbew7jPCtL8ysazCpr1aWshaCWp6QV1KWmD+7Jxez+WpGtk6SsaiHXUMBnBZQFAKq0q0MXMkXP0wB7h/CMuAa1OhSQKSAtnZ2AAUqUB0m7AiDvOAvHlAqoVQJTpMupNCgJp7Ks6XktMkzIUAC8k/UWfaixdKjE0aZJpqpAFwZ1fisVFthucYziPqGi6uyKwrLpPLVI1SdLBTe0QTEEki1sBsa1Q1qVMakqpoZ9VUAmW6VYyqgypIhDYt3wMz2RpPWVVXnz/pogTl6UABZ5BDELpXT+HzfEfo7hLxz6+YPJYCKMzPKOx1NCALIKCDtMRGOVeOCiDRyzXLk0ySGBRhKE2hQDf6nvgNDU0IecaFJqwH3SpTKkkEQrOGIMwWmIsL+QXrXNGtKc3QArFoBIAX4wiqbr2JIn88aD09RTMU6VQqr1UOmTcaaZMG46SSLlfMXxBx/hC6nY1TTEEQgUkq2pqiQYIkdIv8AIYAT6T4BTqrzeU+kHSod2AdGUBakKeneZIGwg2MDuJ5CnTICCshrVCwsIAVgECmTAKzHTO3a+CNTOOcnTUVq6VZJo8tCD0oIR0GylhvMzMnyE4BTr0q616lCvVJpmopWmWmW1SDMgT4uYI2NwJ5vK1QhD1c4hDkgKoLEPpliqXj6yOwBwLyeQ59RqfMVpUN8A6lKHRBcLL6hA1wZJvhcc9Q06jBQawpkQyGAaTCfiZXhriGLH4QIiMTJlEpGuFZHZKdLQzMTunMbTp1A/EtgffAdXgpC00hKMVCxLdX3aKCSYsynsuxv7jElKlXqUnc1KdKiwEU2SmPugZBaJ6Wgm8mCb45wPjPOXNc+sxUQ6IiHSWmAFCkNckALOKXqPOiRSCzFO3SoKnRoHSJkA/F+Vr4Arl8tQbXWqmi9LVsEq6ELaU6usMAdIAUjwR4M+V4QlGqjM1NxRpkBUkrUMMVYtM6iCDMSIgG5wIzPqTMK+Xy9By7EBCWiahLHfcWIiQSBpPecO4ylUKua25fS/wB4rGmFMgtMRuRMG+5nAE0rx9odKVE/eLK6P3UBYq6OWk6QTqPfzirQzbVqVRF5YD1SxZ3qOhJ3RA8q5iTO8mQO+JqeQeslIcqmoBM0xUKB/hKq8b7BgwJN5wYr+nM0TTKtlwWtWABWWkHVZiQdMyFZZj3wAoUMwIZFRET4JFQs7HpUuUpKWWbbqd7+TWSq1VcLURKnNLLCux0FkDaiKwlVkAReJG+LNau+oBack9Oqyq7KCNIYsWJLAxANgSdoxna/EqlNUC8xKtkFlclXI1VFi5UACNIuT+KDAHh6cY3OQ4cSbklVEk7kwpH5HCxay/qPLlF1V2DQJEVrGLj/AEh+gwsVGSPH0R6FasKumsG3EkwFESfim15vPiMQ5j1MtGVrUlqO81ICIdBfYSwNtMAgDGeoeoF/9O+YbUaZqECJIZoIkWCqCTb+EDBLIZGnmdbHlMzDWNJuDtpJmIA/TGVTZ5xWIrFZpgr95pCqIWWFhpW5W0/LBH1MUy2Wol8rRzDVCdXNvBA1IQYJ+EsLfngjxtaFLh7ZZqlOmzk6E1AEzpAIHfYkx3nDfWWVSsMrlqVRWKsmrQykhRSZWJ9wQtu/6VWUq+o0d9TZCgWfc6mU3JDCzbkW9gTh2S4llFZSMjpe2llqVWEnwNeoECwg74B8QyGYQUw1Kpr0yykCbkxEEz7jffsMBjXOxB+Vx8v4z88EerDjFCktSpTVTUYqhIPUNKg09KnUVVQ8R5OxmBjWql6j1AuY0MpNMwSC4jqJssTckDawF7F/StGpmWp5nMsgpqSqLENUItIPtHbYi++JfUHHqNRl0HUKYinRUFBBTdiYgBhtHc4ADmfT2cZHq8lwSJZTFxpBJUloYjUBuDBAAkHDl4IWzSUCQolB8OkmFXXBM/ukkdyNrgYTesMyEXQRTVbAKR/7YECI2HmPO+K3Hs41Y88SSQNTkiVKaUcn9wamUD5gzfAenfaqNNelZGkqHi0BQQ3wzGxLQTEkXjGf4n6pNKmOVK3JDg6R1gKHuJbq1GSdySdxjFo9RFo1NaODUgC1oCxqWCABqA+YO+GVcmamZroausqSFaoCNQLSCRB0kgzpG0xgCVTjDVyoqanVmhgtpmFsRvcQDvb3x6F6brjKh2fLilTUfFKGJMSwDz1QLn2OPOOBUgKVTS/wkllqDpYqJAQXltjDDtuMEuE8J11BWBKorgFGPYkTBUg6bydrYDTcY4865apWzSU0dpQUgeo09gPxiDtMAFjMxgD6b9NEstSpljL0y9MM2kKxMIYIABEhgSfwiwxouPcOOZr0tJTlI6bsQNCU2EDQurqZtg26xexxQzHqU1s9TpZdQAg1FgFDKoF9WosHAIpyAC3xAXAOAb6pyGYzLsztpZmAFNLqGqMqqHaQBANyJ+thizwL7Nk6lRammpVhQDpYeASA4GzCx73xn/VPqDl513oTpjQWqAdTK0MU8AqqreZvjP5TOumYLga9DEAPMhSCAP8AD8sBtT6iTK5tNNJRrp6qpBLSzEaVSDCKI2Pfxjud9eq7rop3XrBM3MEGTBi4XSYHeYxm+Jem3WtTUOGWsSVgGF0sNeuYsoYMWO4wQy/CKVCjWqVF1UWXUOmKmnmLpKkyELifJg+2AtcL9Qfaq9Oq7ODThbDqA6jzSewFli5Mx7Y0w9VZflJTNgoEyoAT4AA2lhu5UaVt3PwmMTnkTlhaNE0aphlVKhcm7RqJSQwm5kATMbYH8TFakHpc4aayAMrEsehp0khYnqDEiLH2wE3rLNUSs06jnXpL02EyT1bsS6iIBUFhI3Jvi7xjhObdi7URTR2BmIuqJTAE7KAsyB3OK/oBQc1za/WtGmzqrG2pxoDSxA9u4vPYSb4z6paprptGhmPJUQyssC0iJ6lmfGwvgKx9INSYvTzOgysNqHcwTKtZQxUTIInbvgFxLJVUDJWUMP3x1AgGel5+GSbgxuMS0OM0GpVQFNNmAsp6bFZDSeoPEnwR74pcJ/8AUZmmKrFKZcMwALDSpnSo2A337Tvgr08tlKdOm9WlA5NNbqG0hVqNThlXUBIgmDNotMx8d9Q01MAMdVMn4ioZmACjwyw300jvfA/jvGEatWy7vKaVCVAQSdCGCxYXYkgTfY48+yi665SowAggySYMAfhMiN7WtGCNjxesmYanUoIObR0s+p6j6ySAl5iV03J7G9hiLP187kxSUswB1TeV2EwW6WXU7Gyg2vsMU+BcQTKrmVVtJLBQyG4aDYBnADASYZSRFz2w/KZUZst9rzekIJlrtEEAqslRAsQv5xgLOeztfNK4+0U6dFlbVq0yVI06dIGxvCjuZtOKnCciAJ+0KQkMF16dS03JChR1A2kkXUNYG8UOIcPyqvoy9Z2AIEOntczIEatj2Bn50n4bDUpqJ136fvIkTsOr2iN/MYDcL66roAuhzptI1NMWnUast8zc747jJJTpQIapHa0W+QqwMcwFpeCfdCoNCrp163QGdZZVUQLCVnz1DA7K5elI1gLtMC9vcYdms+GpilcIrFjB3gAKPlM/OfYYoLUggjebTcAjv74ijTZSsIZCxU2JYgyZJ7kxvibK5d0r0iabCpaGQqALkwWVencA77gYF5PO7oCTPxdyY8W7YKrxNKVQSxKqViGmYvI2B+W2Kq3W40xfU2YqUyxjS9MMUIABUmJHVc+MVnyYzIBetRLHpk0ipt/zDaSR4xWzeY0VS0EjVOl9776h5LXv2jBH0+61WCqEQKpbySyj5RfYTYYIvZbhWcp0eWlNKkSAyP1QVKgGbkBYUKDFjM4yvHOC1ldnelUQHYuCYAI0y0R4EnvGNdkOMCm1qoBVm19O48D23274PUuOUqlMFaneYKztLRB7SMEeVrwvpZ9VNACCod1EiRMyZ8GwMxGCPC+LDLlgjU3RzJLopCgkSLj2E+0eMegZPhWUFQ1VytKTMEqWAY31BSdIIJHbA3idLJGsrU8pl6nLcuyh4ZysjTBGhrCQvt2wATL8SyWY5aVaIyrltfMo/Ce10jcwR9Biv6hyXLzwNKwJFDWVjrSVLEbGVUAxEnxOL78ayq5sVc1w5aVBl6CizpcOSWt0k6rQI2m84h9X5ihUo6qNTUiyUNyxhQ2XDTeB1Ie8kHACKec1PULddVmBXSSQCp6YECfqNsXKvGvxPlabG41vN4tPi3tjc0AFejmqNCjlsq9INWzBALBr9Kq0gEtHUAcRvmMrTFR+H8vMV9HMqNUAYbkxJKqrsSbKPoMAE9LcbJSrSXLV3DoARRLEC/STuQDcfTDOCcG5OZarUVRWCqVp6SpXUNOoqwkSVMHzq+WNCuYonKVsxkHq0qlUQ9flHQrA6mDKB0AE3YDp+mBOTqVquTapSyz5moyXzlWqJ6AxssTpVtQCgXG9zgMxnOB1nerVdGUMxcD4oirJH7xBUkgjczgpwz0dWpVC5C6QdYYhoaDMRAIta+NDl/UeTpUW106tKoo5dRWYlRUVZ0lrgMewG+CGT9Q0RlUXNVRlsyyA/fLpEtaymCygmPeMBQ4nwbXTnXy1pTqeoDCoxV3PUdukiLzIGM16m499pWjAFMVGV1U//GjMaWpVEs9RpYqBsAMafNUTmalXJc3Vppc2u4t8NkRV2F9zfv3AxR9D0AM661CSyZOno0LqaJAaN4ukfU4BuYWtWYO50uAYdxoIlSAFQatNmPxGZi2BlThPMqlqldUhZU6SF03DAEz1DS03uCpEXxsvUXFjlqKvYu5CojdJuwu5noMb7xGI+N8PpnLOgel9oqmEAOoh2UKrKfiJCw3SIwGZynCKJSqlOvTnlBdJYJqtIhgNRAJk9jgRX9F1qtRUpkOqkDWJAZJAJEiLAwFF4AxqmzVNTTBytM5moQFpKAPi3h2WAAAdjjS5vIfZ6bVAi/C2kJLGSv4QLEwvjAZd/SGTQJULoEpi6aS0uCNSFSdREmSSTv7YyAzlOkzPShSjHSBIJEsIHciL37EYv8fStTRmZHpsGDCmxEwyOZgbkgNJv3k74yfG+LNmXViqKVESqgatgC0ACYH64CxXzVXM1SwqrzSsS7KgOgACGNgYHf3vfBTjmTqZd0fLUyKbiQpQM6VEUGpTJILEiC1jDLBEi+OemeAZasGGbqGjUJ+51dNOooBkM3ZtVu0R3xoV4YQv2Ml11S1BidWk0updDAksogwewLjYgAKHFso7tTdiRk6gVmSgqazWqBiygG+pqit1k2WDYTh3EfToRg2pSuksVVoAOknQt9TAKsHaewwY4c61Vo0ipZqNEVKtriu7abt2IhjIsZOJKFNRq5tNqhsFLaWAgdlWI3md74DEZrga8wKGZg97ASSBcRc/KN8SZHgVXS7dQqU7KqgSSO09vY7G/wBdLmcwgYoa1hUnQtMqVvIamygXBN53vhvB+JcqstQrqCm++orpAJJ2Nj/TBQ0ZGmLFsgCN9TVFP1EdJ8jthYlzPoLU7E16QJYmGNxJ723wsUYz7TJCjciPqSDAtvaMPc2IYzUMwBfTfvHf2/2wWzHCaFKnNTMcvVBARQzEQZjqJI27iMWPSJpK2sKVTUSXMalChRJ3F27at53jGUZupmSOgEhdvnEn9ZxJTzY0NqEgjSu1tpI94P8AH2xfr8HkB0aloY3TWJQdmLG0n8+0Ygy3B0qCqRVUCmo0KfxdjHy3nFEGYz5eozubsTNtzfYdgSMR0OIMh1U+n3/h/PEVfKuAWKnRqjXHTJ7TtPtiN6shQBHTBj8RLMZP0Kj/ALcAUyHEmLqCBcm1hczufE4LHiIbTpGkwWaNvhuAPpM4zmTZgwJj/u9xH8ziPUV6ZO/bAbOjxHoDCqhcMwiW+EadwN57T4w6nxFAykAkyNTKfYwdEXg3iJtjJLmygC72uY2ue/yAxOM2pNyZiIAttYzuTO/ywG2y3HzT0kotYG9Q7iZgdNtIkC4Hk4I/ZslmNehWUVBpIA0gE6YPhSCQ07HHmyhwwDRT2AJgb3v7GZ8Yj/4k4m8SO3if5n+RwHpXDs3m8jTemgSuhkim5YaDbmFGU/CSZHggwb4D5njud5UNlqIpN8CKpgHUJWQQxkSYkzG2BB9R1zTRWBhQNJ3Yg+DeNxgt6f8AVTmooqPYMAqgCS2qBcfPe22Asp+0P/05yhyyU6gBQQzKu91K6dUtEG4uTizwL1vSo5NKCk6inkgqxLEqIJvBBB22nGmocTyuY10mSnUE6mRlHzJaNzP8ZwGzfpfItdSacksSnefhk76QNgP5zgLHpLheVXKscwaDtWYMzOVlSwlTPxTJ3kmYOBHGuMLz6mYgVaWWXl0mqNzNVRlldJYXAguW91Fpvw+ncqoh3VtOgGREELpYkKbSTqmbE3OCNTgmXzISksUuUSRyiY31NqB3MqLzNhgGcHydbLCgsy2ZV6tZpIcVHyraUI/EgtBt1dpOOeheIE5zLERqfKVVeT+5UFSnPizE/I4NZPhCrmPtNas9WopIGsqAdwTYA+IXYTilmeBIRQbLHkDL6gjBZaHEHUZDGBa/8sBH61ytOnkn5pFWrJY1SDE6SUGlZIQkhbxIJMzgb/w1PsVHM0qenNOU0pTbqUs2lZL1DBuGvaPnYVmvSGcZinPBQy0FGAF9iJvYbycO4Zw/iFFmak1NC5VGZCNS8uC0apmASTM94wBmvwep9uDK703VBo+0aCW0EyUKQukCJMGNR3nFnI53iNKtqASrVb48uA0oqyJBEIs6SZjuPOBtD0tmKtQVHr0tWggFxIsxEEARJADTH6A4jzPFM9lUemtGnTDHTzKdNeqSFkE3JuBcd8BtOH5+lXZc4yBaiq1Jlq1BqiLysRMzA8MfOMrwGhwdqVdKdCuyqQai1GA0hSQLswkXN/z7YAZnIV6CFquUcF5NRhUs41SSwViouVFo74p5OtWoGpWpc6hrEMqKAsGdhcwPPyvgN/xQZGoiqtCmrgrqDIwcAmwOmTUBQk91O82nFKhlFyea5VGoGoN96KVTqKQjanptMqYBBGxUzjAJlqquarrU+EoKjoy6QV2B0xcNYe+NRw+grCsRzmqLk63Lm9zSKhAAN5YkDe4wEGac/wDE3po6UAwgGpIUy5KggXPxWJItg7S9P5kZnk1K+heWanNglNNpgrpAMtMGLXwMyWUq1M1mq1SgpouOXNYaVcam2BMtsokbRiX/AIZWAY5eqFkFStUlkaDGmWBBFohwY9sA71N6fNJFf7SrmpUWnTFJbsWIkklogC5ie+LvEeA5LJZcvm3qVahtpWpEapkqAew7sTgFQzi0tS5jImkQP9SgQR1CJCHUhBEWkfTEmRpcNYl2qmAJipQIXeADpYrGoiwEg9sFdy3rQaF10XZtI1G1zFz+eOYiqV+Gyf8AR37NX/8AphY3Wa8x4fWZlgmdNh7Y0VXMNyVoz92ragtviMXPc/XCwsZ0xDWzDcrTJ0zMC14ibexxzL12FPSCYaxHkCMLCxFFfUlZgaVIEinyydA2mSZjzffGdo3YT5H64WFgNXkuHUi5UoICsY+Q/jgnncohoatKhgkiBGx8C2FhYDF54/eN88W6I6WPfb81Y4WFgKtVy6qWJJ8n/rI/TEVRQDI9v0wsLAW6i6UWLTE//r+WCHEUCsukR1dv+nCwsAq+bcK0OwKA6SCQRqJkTvHti42cc6AWMBFgdviXttjmFiK7mcwxQOWOp9YczuCoYz9b4k9I1SKrkEg7f+SmfzjCwsVGjz+adHpBTZ0GoWM3PnbYbYK8L6qTsSSxSJk9p/rvhYWA7xniFREXSxF/b5d8SU3ILQT8Ubz8SGd/1wsLAYRuK1i7oXOnptb5WtaxO2NFwXNvVRjUYtFUKJNgIYwBsNht4wsLAFMtmnKMhaVVmUA3trC7m5sO+JM9QUsoIBsBe9oOOYWAocN4hVdKoaozC9iTFhbGg9P5RKlFS6hjTIqJb4WFIwy+CMLCwAvM8Yrc501nSBtA/EVBvE3BIwOz2YYU7QJC7ADctMQLfTCwsExa9UroU6CywhMqxBOkSNRBloI7zjKcGAzFZueFqaUWJUfvje1/rjuFg03OYszABQASANI8/LCwsLFZ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1004" cy="368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community.weber.edu/WeberReads/Lowell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04" y="29341"/>
            <a:ext cx="4718926" cy="36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resourcesforhistoryteachers.wikispaces.com/file/view/220px-Lowelloffering.jpg/30519226/220px-Lowelloffe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30" y="29341"/>
            <a:ext cx="2592070" cy="42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clemson.edu/caah/history/FacultyPages/PamMack/lec323/lowellgi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131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mromara.com/uploads/3/6/5/1/3651573/280921_orig.jpg?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410553"/>
            <a:ext cx="2647293" cy="34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172" y="4241750"/>
            <a:ext cx="3492828" cy="26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8683406" y="3673365"/>
            <a:ext cx="408206" cy="58332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3" descr="http://bedouina.typepad.com/.a/6a00d8341bf73153ef0105359fa532970c-800w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495" y="3503367"/>
            <a:ext cx="1289379" cy="18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8284" cy="3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9945"/>
            <a:ext cx="6308284" cy="33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://static.ddmcdn.com/gif/steam-labels-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84" y="30721"/>
            <a:ext cx="5883716" cy="63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8495" y="6412154"/>
            <a:ext cx="484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www.youtube.com/watch?v=ESfSG2OlQYQ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671889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692" y="514349"/>
            <a:ext cx="273518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Teacher\AppData\Local\Microsoft\Windows\Temporary Internet Files\Content.IE5\4YQ08R2P\MC9000274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527" y="3633251"/>
            <a:ext cx="1725473" cy="18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eacher\AppData\Local\Microsoft\Windows\Temporary Internet Files\Content.IE5\4YQ08R2P\MC9000274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784" y="5433705"/>
            <a:ext cx="1728216" cy="12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eacher\AppData\Local\Microsoft\Windows\Temporary Internet Files\Content.IE5\AVOH4TEE\MC9003341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766" y="3617707"/>
            <a:ext cx="1734617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8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1866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67" y="-1"/>
            <a:ext cx="5670134" cy="38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kidavalanche.files.wordpress.com/2010/04/morsecodelet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37225"/>
            <a:ext cx="5461288" cy="30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780"/>
            <a:ext cx="4343400" cy="20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eachers.henrico.k12.va.us/tucker/strusky_m/webquests/VUS6_Expansion/mccormick%20re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lowing on the Prairies Beyond the Mississip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02804"/>
            <a:ext cx="4762499" cy="39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static.ddmcdn.com/gif/steam-labels-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3228975" cy="35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57"/>
            <a:ext cx="4187222" cy="29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freepages.genealogy.rootsweb.ancestry.com/~tqpeiffer/Documents/Ancestral%20Locations%20Gallery%20-%20USA/SEVIER%20CO.,%20TN/full/Old%20Mill,%20Pigeon%20Forge,%20Tenness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1"/>
            <a:ext cx="4187222" cy="27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eacher\AppData\Local\Microsoft\Windows\Temporary Internet Files\Content.IE5\4YQ08R2P\MP900411701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7" b="12500"/>
          <a:stretch/>
        </p:blipFill>
        <p:spPr bwMode="auto">
          <a:xfrm>
            <a:off x="1265259" y="1805232"/>
            <a:ext cx="4549753" cy="23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22" y="3714750"/>
            <a:ext cx="3298481" cy="314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</Words>
  <Application>Microsoft Office PowerPoint</Application>
  <PresentationFormat>Custom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35</cp:revision>
  <cp:lastPrinted>2013-11-21T14:37:46Z</cp:lastPrinted>
  <dcterms:created xsi:type="dcterms:W3CDTF">2013-11-21T11:20:29Z</dcterms:created>
  <dcterms:modified xsi:type="dcterms:W3CDTF">2013-12-12T13:29:12Z</dcterms:modified>
</cp:coreProperties>
</file>