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0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5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8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7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723C-2519-4D90-A1A8-558CD7A04D2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9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27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uml.edu/sgallagher/amer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hQVFRQWGB0YFxgXFBgWHxkYFhUXFhUcHxobGyYfGBsjGhUcHy8gIycpLCwsFR4xNjArNSYrLikBCQoKDQwMDQwMDSkYFBgpKSkpKSkpKSkpKSkpKSkpKSkpKSkpKSkpKSkpKSkpKSkpKSkpKSkpKSkpKSkpKSkpKf/AABEIAOAA4QMBIgACEQEDEQH/xAAbAAABBQEBAAAAAAAAAAAAAAAAAwQFBgcCAf/EAE0QAAIBAgQDBAQKBwcCAwkAAAECEQADBBIhMQVBUQYTImEycZGhFBUjM1JygZKx0UJigpOywfAHU3N0orPSQ+EWJDQXRFRjg6PC0/H/xAAWAQEBAQAAAAAAAAAAAAAAAAAAAQL/xAAUEQEAAAAAAAAAAAAAAAAAAAAA/9oADAMBAAIRAxEAPwDXuHYRWtIzZiSJJzvv7ac/F6dG++/51zwj5i39WndA2+L06N99/wA6Pi9Ojfff86c0UDb4vTo333/Oj4vTo333/OnNFA2+L06N99/zo+L06N99/wA6c0UDb4vTo333/Oj4vTo333/OnNFA2+L06N99/wA6Pi9Ojfff86c0UDb4vTo333/Oj4vTo333/OnNFA2+L06N99/zo+L06N99/wA6c0UDb4vTo333/OmeNvWLRg5i/JFZ2b2ZvCPMwPOontP20WyGS0wzDRn0IU8wo2d/cvPaKqi4h7LJcDgm8gun0mzBgSO8n0zAJzr4l10ygkhbL7tc62l6LcYt9rzC+pR6mpP4KvV/3t3/AJ0hw7iq3RA8LgSVJnTqDsy/rD7YOlPaqEvgq9X/AHtz/nR8FXq/725/zpWigS+Cr1f97c/50fBV6v8Avbn/ADpWigS+Cr1f97c/50fBV6v+9uf86VooEvgq9X/e3P8AnXNzDDKdX2P/AFbvT69L1zd9E+o/hQVz40vf3tz943517UXnPWiitV4R8xb+rTumnCPmLf1ad1AUUUUBRRRQFFFFAUUUUBRRRQFFFIY3HJZQvcYKo5+fIADUk8gNTQKu4UEkgACSSYAA3JPIVQu1XbeQUskhD+kJDXPVzRP1tzygalrx3tFdxTFEGW2upBICqBs1w7E8wmw8yKq2LHpstxCBuS8OxgEkBlIy68t43qiK4lnu6HRdgo0AHSOQ8qne11onDYQAkEWbBBBggqt2CCNQR1ptw50bMHupmBG8LoQDtpImdedTXGbGcYVRqO4t+wJdoK/wzjDCBc0IMhwcuvWR6DfrDwmfEBJY3fhnaANC3SAdg8QCTsGH6DGfqmdIkCqdjsMLZjKxgSTlbKB5sAaa4TiUbI0bBdDI5wpgldfRIA1J8JOag1WiqpwbtAVABlk5DUsoifDOrKB+gfEBtIgGz2L6uoZCGU7Ef17uVEKUUUUBRRRQFc3fRPqP4V1SGNxS20JYxoQOZJjYDcnyFBTYopTuz0/D86KK1LhHzFv6tO6acI+Yt/Vp3UBRRRQFFFFAUUUUBRRRQFFFc3AYOUgGNCRInlIkSPtFAx4xxu3hkl9WPooN2jf1Ac2Og9lUK7dxHEWLoVyrIDSwReqoQCS0bvE+oQKncX2VKt3uIu98xe2IyZQZuAQQWaVAOiiAJ2JrIe2924mLJtOyemTlYrJ7+7qYOp86DTcZwq6cP3K4bDhZU6X2aSpB1V7QzExvP4VAHsndDOzYVGLQBl7rwwsaHvQdTrtvTq/fNjCWBba+117Vog95ecy63GuMYMDkBOnkYNV+92k4s8PhUvG1qA3di6GynKTDAsNQd9aofp2adVVDYuqc0u4t3HzbySiFg3Lny3qS4tcyDDwXEYZAGW2SR6andSqNBMBufqqs4T+0biAYq74bOokLcs3AWPJB3Y9OdMpiTVxbjt6zaRyiK3dW1e25YNmUEt6JhNXIAMnQTFBUwULuPhFxUZdZKSxaQ2YHU6c6Ft3LltJvMzAwECCQCQvpIfogHX7ath7aXGu27QwwvNcUOMl3QKTEnPb8K+ZPvpvxvtZg7F7usThZYwJW1auAyARqYP6Q5UDjhXZNjh1W5OYTBzByqz4QSpjToDpyINIXLV/BvLaA/pEHI/1votH6Q1EayBqxHavgrEhkFsjQ/IXE287dO04nwi4IXFBQeXwi/b212dooLDgOJLdGmjD0kO48/NejDT1HSndU7FrZtw+GxNu4i6gLetl06lYOo6iI6iJNS/CO0S3AocrLaK40Vydh+o/6p3nToCJqivHYAEkgAakkwABvJ5VDYvixfS1Kr9PYt9UH0R+sdegGhoHmO4oEJVRmfpOi9Mx5fVGp8hrUffw3hL3GLXCI0iFB1joo/VH2kmm62wBAGn57/b507vgC262x8mCADO+t2I6jz8tJoIyiiiitL4R8xb+rTumnCPmLf1ad1AUUUUBRRRQFFFFAUUUUBRRRQR/HPm1/xLf+4tYd2qw+bEt+1/v3q3Hjnza/4lv/AHFrIuJ4fNfueTN/vXqotvD7oS3aCASLdksdwCEuE5tZLRsPVsKXsXLeFs2rbEAgBVWQCzDVokgbkknYTULlxiPbJtjuSLSrayqpC20LZzdmAXcsMhB0O4YRUff4wbt4sy92rlQc8EFQFHdgxFxiSTkTY3NTPhohhxPgVi0GuM5a+SWnTIvPKARP7Ug+Q2qD4jjrzLAzFRHiJnRllR1Y6H2CaRuBrzNmLKgJAE6wrCQ3MQGA/nU7wDhC4krbuNlthrRY5gpIhlygnUSYluQmirj2LsWlwqd26XHhRddWDnOB6LEExlByheQGlZt2mxgxGMZ5Bi6Y1/QXIq+0LP21oXHOEYfAo7YRrttHDN4LoylxLHMzSzeFtNSQNqy/F4mwXUWVICwczMTmYi2LsTuCVJHM94NBFBH38FLMepP4mkTgat2D7LXcQuZCURZLPkNySELKgUaksY8gNfWzbA6UDHgHYm7jGOUBUBALsNJYgKB1aT9g1PKdNxPDhksCYIw1pWMAhoBXxA+loNJ1HuqF4f2qNuytkKO7UZfQM7yfpLJnpViuHwYf/LW/50HGFw7MAly6WVdVDRp003cjlmJjypzi1ACwsAiQZknUjX2bUrw4DUhZfMmUxsM4mW5D3npSWLQgJJJJX7PSbQDkP6miG9PcbmYXTBAkGOe9zU9PUOuvQMTtpvXeIxbuvigaagczzP8AX/aqGdFFFRWl8I+Yt/Vp3TThHzFv6tO6gKKKKAooJrjv1+kPaKDuiiigKKKKAooooI/jnza/4lv/AHFrNUsZrt765H2d5eJ9wrSuOfNr/iW/9xazi3eVXvZyUl3AL27uU+O5qHVGED+flVHfaPjN1lUlbZGsgJqDlDEiW5rMjbwTE1WcZinvP3QUAK0NkCgkm53UDWB4mAzHaSfXb7FrD3oDYmxEkwt/KwlCm+h1DGfJq6wPYz/zF4hU+DtaFtAjyY8HT0Yy7zMwaDNuGWctuSsEtchs2aQAjRrr+kD0OY7GrB2asjviTyiPLxuv86lO0nZNMLhwyyTnCyQohe6cAAKoEnKJMSSBOwhj2cwxuYnJmZcyycsbAd5GoPMiga8ewZfFZGPhdgAB5qwk6T00nl51EYXhZa8wOcM0K+okBMneFhsFOuXQA+HLpWknsove96xd2BlcxELAIEBQJ35zTXtLaazYLryIB22MzvQOuzjvZw4QRaDZyrs0GCqjZh5AjXlMaa8X+D2bw7q2iALBd1AJEnUBoliYO+3PkDFYjiuIIQ3TbYMVKKWRczEgqIkFzP6I606v4u+Spu4Y+DYIkiTvMGY8gw660Rxxbs/aynuLYXu5LtmaDA1XWZbn/MTq7uCFw46Ya3/Oo74yu4pu7sKLaW4DHLAVjrosnM3r0BnnBqSvjSxJk/B7ep570DzhrNlYKN2TxHZfGOW5Pl7xzRxdkKE6xrJ1Jk6+yPLpSVnHsgKqoOaNSdiNtPfSIBksxljuT/LoP61oOq5fY+quqVbDRbLMYkeEcz5+Q86oYUUUVFWvB4y93agXYEaAIu3rINKHEXTveufYLY/C3SGC+bX1UtRHJDHe5dP/ANVx/CRXJw4O5c+u7cb8WpSigQ+AW/oIfWoP4178Ct/3afcX8qWooEVwijVRkPVCbZ9qEU4XFXhteb9pUb35QT7a5ooF14tfHO03rtsv4Ofwrm5xG+29xU+ogn2uW/AUlRQGd+d2794D8FFeriLo2vXP2gjD3pPvryig5xmMut3YdwR3iSBbCz4xzJPuis47Q/2hYrBXzbtd26eMw6HT5a6IlSDGnOa0PEbp/iJ/EKyPtrh82Jb9v/fvUVp2KxhKKbiYe5mRXh1ywGRnYktnAUZd/P21UdqcB3feXcE1k6SqQrwxEN4SkjUbGfKn/alymEUI4DfIFi3OEcqoI2bosbCfM5rxBmvEsebSBMwMo58zuSeZJNBc+I9psDftBMPexOcupFu610qYJB9MsJAJO9ddnHyYlWF9LJFoZWuopDFrdoZYJWdCYIOsTrvVP4Bwpe+R7pdbYMyqgkxppPLqwBjoTU3xniCW3drQCpoqgSd7axruTKgzvOtBp9nF4oiUbB3x+r3ie9S4pHiRuXrZt4jBFlMT3OJSdPrBD/8A2sZ4/wAWbEXAyr3cKBIgMTuSSNtTt5b0jhuPYy183ib6+XeuR7CSKDacJdwtlmb4HiLLPBc/By8lFyqZts4kDSRv508Xj+DJg30Q9Lga0f8AWorM+DdrOIqouXMQGt6QrrbLNMgGQkqJE67wYmlLn9r+IDkd1au2+WYMpiBvDEbzyoNA7NcDRHvMt+1d725mGRlMDXQwxk6+6mGLHzP+An4tVOX+0zCufl+GoepQ2yfegPvq2u4KYcgQDhrZA6AyQKDmihVkwNTS1/D5Iky3MDl9vM1UIEU4v+g4kuAQM7GS2tzbygRPlpSFO8dLC4YIEiBGsfKan6Pq89ddBBFUUUUVaMF82vqpvxnjNvC2jduk5QQNBJJYxoOfM/ZTjBfNr6qi+1PBBiLUlm+TV2CjZjl05TmEaR/OiHXCuPWMTm7m4HK+kNiAfRMHXKeRp+XA0JAJ213jesUwfE3tN3mHbLcUPqApDWyodiQf0S4EHmTIJqWxl3vb63cSy3CISHKqPCCwAIACkzOgMzqCNKKu/F+2dmxGWb2sN3RDBfWZgn9Ua9YqS4Xxi1iFm20nmp0ZfWP57edZ1xDjSMbdoADIMistu2hghQA7rOfQLqgHzn6NRt3jDjFpbQQysFHdoVYzA1YGW1Pq8JkeLQNkor015RBRRRQFFFFAjiN0/wARP4hWadorM37h6Fvffu1peI3T/ET+IVQ+LWZOIPQn/fu0DfGXHuWMt9mUrbU20CZVd1nVifEzEGQYGpI9aPDOCrmzuEuooJVJylwpjMQBqNIjTNGpjeR4n2oe5YAW1GYQ0MIZWUq2WQsaExIPLQxUTh8Q6oxGQeEKpMgrnID5VMZjqJcjUgwCsUV3xvtN3zIg1AZYgaKJA/ZEaUtf7JDu8MqNmuYjK8sYVS6uVURMCABJmT02qKwDrbR0UgZnXTckIc2+4HhBPWB0q148E2MBlnMMPaIjfMEJEec0FJxfBrtq5luJlU5gDDCHQgMskZSYObQnQ+uk2wNax2h7J3zhy7vbIWHZQGBBghoYkyAWY6iTrtIiiYPhReXdbjWwwBCDoQXExtlPL+WgQYLZVQnwqymIA1DEDlOg5dSTuZpsMFIBjlVixthM1w2swUsuVdSSsSZgnZuZ1Oada9tYFRZN1iGRIVgIR8zW2K7gaAgSdd9PIKy2ArVwPk8N/lbX4GqXxpLRxMYb5o5Y3gHL4wJGuoOtXVvQw/8AlrX4GgdcOVpLSoSVDNswzMAYOwEHek8U05DEDII8xJ1jlPt9W1L4ADLLEwLluFHM5xGm7HoPt5CEcZMIWjVBA6CTueZ934khsTSmK4g1wGAUXdhOrH8v68zxXL7H1VQ3opLv/Kioq24L5tfVS1MMDjPCBkc5RqVGca7ejJmNYiRI605tYtGMBhPSYP3Tr7qIz7FYDvMU4QKWe9dUK2kqAHEg6EZmJ15VLdn+y8XW76yQkN4XAZSGICDmCQMxP7NXBl11Go2kbaR9mle0FDxX9mVs4sOiqLJZWILnw5YzALl8UxoZ/TadhNmPZix34uhcpBByLATMvonKBuIB0IBKKSCRUtRQFFFFAUUUUBRRTe3xC211rSupuIAWUbqGAIn7CD9ooOsRun+In8QqrraAa/31q93buwDC07KQLtyTmSSN/KrRiN0/xE/iFZt2j7c4vB4gpZdSkucroGA+XujQiGAgdaKteDu4YqEt3bcAQFLQQByhtaadpOFqlguFAOZACABu45ivcV2vOUfCLNi9sCCrISTAJVXD6SYgkNGpAkCq7i+0+CxCBMNYezdzTGyFVDTor5d43UUHnxQ1vDd44A711KGZJU2nb7NY08quWHyW7uANzRLdlT9xHy+wgH7KrGMx9i5Zw6WMYbsFQyPli34QubVVbKC0QTEc6tZwd5jh3trbuhLAzgsUzZ5AI8LCNzB6jWgtPEuPWTbZDMuCsEZdwebQPfWb8H7Qi1be2UmGOoYR4uTArPLlMirMuMKenhLydTbVLw/+22b3U14fdwVt7hF7I1xpYXptmddAHVYGp60FKu4x7zXMywzZVBJgELlQel4R4A0sTOsDeGe43hi2sC2eXvFx4xOXLl1UawNR6zM+QvR4DZuiQtt55rB961X+1HY8CwxsI5eQMqy2hnkQT0oK5ib4uYmwqkNlCoYAAAUGAI0219ZPnVtuDwYf/LW/507tdlrYNs5INseGCRBO+kwTJOpmm+KGln/L2/50DnhxUKzMQCpUgnkAcx+0xH/aml7GFyI0QeiOZ8zSDWQTJGv9H7daUqoK97klWIGgGp/rnXJ8t6dYhiEyvCsP0V2AlwTz3yjUnmelBBUV3lr2sqUw3bd7RKNaRlVmAykoYDnf0gT7JNSD9tLF4BHBtzublsXAvqC5gT5kADczsaZivnH+u/8AG1JVUadgbVh1Hwe8TH0L2f2qxYT9let3gfIhW5HpZgUy6SJZZGY/RCzBkwInLyoJnn1/70/wXHcRa0t3nA3ysQ41MnRwefSKDRDeYelbceaxcH+nxf6aLWMRjAZc30ZhvunxD2VU7Xb68BDpbY/SWVI6nKcwJj1CpTB9rMIy5biss6nvU7yT1LLmk+Zj7AIoJ6io+29m54cLcliJ+TuSqjqymV9SgSY5CSHvwW6NnR/rKUPtUkf6aDuimzYsq2VrbBonw/KabT4fEBPVRNd28YjGAwnoTB+6YPuoFqgeL4s2XNxBcYkkQGAQNCQWG5YqnnIBEjLU8ayHt6r38Vi79titvCC1bJBMNdZ1BA5SMzT9QdaK0ThPGDiACUCZb1saNmmTPTQjprvWcds7GbFExMZv9+7WsMAFtZQAO8twFgCMw2jSKzXtOg764TyYj237tBJtwVfghvN4mW3mUlQPE4skkLG/iAzdAAoGpNM4dw02/GdCUaB+yNT+VWjjuOe5bURFtQkLrMqqIWMqJMLykD30jwrALcIa4H7lV8RVSc20qCNttWG3r1AQNjgvdlswZrTrln0Zh1Fxc0ESOZAMTVmxvaGyEXJaFnuoGVdwABADCGdSumuvqIpPtLxhWdCoAS2FVVUaAFtAAPUNPOoN8IGTO0hgLYymRBIuTI3mRGu0UEjxL+0HELc/8rccWwP+qO8zGTJh5KjluNqc4f8AtaxMRfsWbo/aT8Sw91QBwVe2eFNcYIilmYwoAkk0FosdueHOZu4N7LfStQPfbZG91SOL7QlFt3MLdxRstuz3EcdAot3QXBnm0DaN5qk3+DPhr5W54sjhkPdlO8UMMhytsDrvp4TudC54jxJrr24LR4c5YQWJeQIk6KDEnU+Qig0vgXF8VespcR8LendWR7TAhiNSjMBtOq86bYo/Mz/8Pb/nWR28GZ8AObfw6H2jatZf0MP/AJW1+BoOa6NogAkaHY9aVwKqzwdW0hOsmNTsBXuOuSRrPhB05SJjygVUN6c4uB3gEnxDMx5t8p7T6tBEeVNSacYrHoQVtAEHcxAUawAOup9vtgiKK9ryggMV84/13/jakqVxXzj/AF3/AI2pKqCiiigKKKKDwrrPPrz9vKpHCdoMRb9C88dGPeD2OD7oqPooLJw7txctiHtI86swYozHqZzAn2AbCBUue2+HuLDIQTpF1AyDzJXNoPVPq3FEoqDTOHWLLr8jezHcm3cB3/8Al6qo8sv50yfs9btO4S3auNfIZ0ZIzlWnO2pQQSTmyDXqYFZ+VEzz68/byp/g+O37RJS6+sSGhwYED0wTt0NBfmUr3S91kUXEAylSoAYQNIIHL0RVKx6fL3SeTNv5X3b3BSfUpqW4V2vu3rtq1cS2c1xfEuZSIOb0SSDt1G9RnFrRDXQ/eWD3uZLjW3y6PcOYMu3piKKjMRbY2yChLtoqqGJZsyZN/SaQxJXSD7HHCuIgBFNxFWwFFw5oGYLqqroXJOpJHkBNTeCwVlx8ncR9vRKKZGswgU7ifIgHcTRiezdvKfBEAkeWhOxke6iK52TUHGhnAAzsygicoCXCg9Yker7K8yBrt2NRn09QfERTLAYd3c90pZgxMIwT0Qq79NdQOtSnBLJN0giD0mY+dO/qNFJnA1ZezXATbu2Lk+mCGBjwhkLLHOYWNfpVw/Dqju0PHXbLhhlUhZfloZAkkCFKiYBJacp5yR3/AGgcQW8yZGW4AWKusRDCMoI9KGtsZ6seQ1rN+2AYHJhJ6eIaeZ/Cn17DW2CqhRgpm4zQSRlMzlMxyiR6QjY0pjsKqp6GQrlgBSmmYDVSYK6cgGB57glMcLbAQR0B9Zir2/oYf/LWvwNUzhmEa6AFgAIGZ2MKiR6THkOg3PLyudz0MP8A5a15cjy5UD3hykryUZ1zNMGJGgPLqTy94bYlhFuBA7tY5SI3jofPffnTvhlqVJJ0V1aOWhBk9YjQdepiGmKxgcgKJVRlzndo008v615EIUy4pxJbKTuxByr18/IV7xPia2V6sfRX+Z6CqjisQzlmYyT/AF9goLN3pryuaKKiMV84/wBd/wCNqSq5YzsUty0LlkkXCMxVmJVyTJ1OqGemnlzFQvWWRijqVdd1YQR/289jyojiiiiqCiiigKKKKAooooCvGaBJ0Ar2vU9JfrL/ABCguHZfsnAF+/K87a5iuX9dmBEGNhOg310Vvje2zpdIw7d5aGk3ROY9VK5WC+bTO+0T12nwyrYYqMuZ1ByyoYE6ggQGHrBqqVBY27QYW7/6jBrP07ZE/wD4N7zTnD/BT8xjbtg/QumV9lwAexjVUApTuQPSP2DU/byH4+VBNcJsXlxt7ultXygIbKRaUibYBWPCD4fVvTfh94WcaxvK6hVOcBS+VsiDXLIiXPi8h1qDwmIZbvyRZW1jK5WAXbdhHT/tU7wTiFy1i3a4/wAoyHUkMG0tMJJg+ivLXTnrRVrwnEMNe+bvW2PTNB9hg1XcV2aLY8Wna46shcuyLpAhROSAJHlUtxHF2Ws272Iw1q6lzZlAVhoTrm29E6i5+IplhMRg/wD3fF38KfoszZfY8qfvUCON7GmyC9sswiCACSokMGAzGYKiQAN55VGfF127bKWUzHnGoGZgXJZoE6ABB09Zq52HxoE27mGxSdSO7J/aQlffSv8A4mZP/U4S/b6skX19q7UFW4ZgFxAFhLZtYfDlc6FiWu3Y9JzpIGXbWCNDERMYkQLH+Xt/zrvshiMOLuIJxFn5W7mRSxVgPFuHVYOuwnavMZ/0f8BPxagbMpOmZsp3WdDTTifE1sryLH0V/megrzivFRZXq52H8z5fjVTvXi7FmMk7miPb99nYsxknnST7H1V7Xj7H1UFnooooq98LvKbaAMpIUSAQSPsr3H8KtXwBdtq8bEjUephqv2GmtnCoyDMin1qOvXkfOlVd7e03E+iTLD6rH0vUxn9blREZd7BYY7G6vquA/wAStSX/ALPrH95e9tv/APXVis4xHHhYHy2IPQqdQfIilgKCt2+wOHG7Xm9bqP4UFKf+BcL0ufvn/OKsEUUFTxX9ntsj5K66no4Vx7gp95qqcT4Rdw7ZbqxPosNVb1N18jB8q1ekcXhEuoUuKGVtwfd6iORGooMioq0Y7sDdDfIsjpyzsVYeRhSG9enqphiOx+KQT3YYD6Dqx9hgn7Kohq9WJE7SJnpmE15+I0IIggjcEHUHyoigtHafCoMPmRQPGvoTB1PJdD7Kq869fIHTRoMsJmR9Anf0hXIQDbTrBInSDIG+hI1611UAhI2gepR0ImTJ1BPOPKvbdokqqxJIVZ21018hv9leU8wuEKp8IcMtlGjMCNWgiN5VdYzRvoCDqAf4Ps/YSVUsbm7Nn8U8zl9H7IgaCkbRtnE3FxEBMgVySVEjuSCCNRIA211IpfhlxrkX3IS0FItrIACmJY8lEDb7TUFxXiE3mdPEzEd2BrEKFDHoxGoHIGTqQAVP9p+0CXmSzYUi1bBhsuUTliFU66L4QNPSO0a1y5YK6+2OWsa9NdPMzGmtMTiGy92GkHU7RqSTqNSpJ66+rU2BbJKKSCrExEjwtyWY5yVnTITylgQirTlTKkqeqkqfaINS+D7YYu3tdLjpcAf3+l76ibqQYG0AjlodtDqB0nUgA86dcFwgu30QxEkkEZgcqloIkSCRqJFEXbheIuY21nv4Oy6/osTBfqVDKdPPMJ5VH9o+OJbfIiFWt21TIYIWC0AlWIMLGkzqJpx2j7SX7NpUXuwXkB0DAqFAmEMgHUQcxjptFIWySMxIAMwWJ8R0JjdnPiB0B33opzgV72+ueXzElvFlJABJEwY2jb2VeXfBuoW5hyoUQPks0Dya0SfbVH4fiLdq8rFmIBIJyhVgyobVs0QQTIBGvSrhRDXF8C4e0C1dIc6BReUe3vASoHt6AnSi5/ZvKSt+dNfk5ExrBDbU5dQRBEjodfxppc4ZagkW1UwdVGQ+1YNAzy0V5FFFXfC+gP650rmqvYftWqyr22GUkZlIbZiJg5SPsmpPD8esPoLqg9GlD7Gifsoh5csK3pKretQfxFJHh1r+6t/u1/Kl8tEUCHxfa/u7f3FH8q6+DnlcugfXDfxhj76VozUCYRxtdb9oIw9yg+w08S8CQJGY7CdTG8DnSFcXbKsIYBh0In+jQPqKZ2xlECYHmT7yZr1CRzJ1nUz+Ow8qBrxXs1YxBzOpD/TQ5SQNgeTfaDSeE7I4VBHdLcPW58offoPsAp+cUVGoLa/ogSB6v0o8tfI0ut0ESD/L3HUUFB7Q9kntXM1hHe03JQWKHmI9Ir0OsbHYTFLwLEHbD3v3ZH8UVqtFBkOIwz22y3EZGiYZSpjqJ3HmKWwqXLq9znItBhcZTqoMgA5d2YsQFSdWI23GmcV4RbxCZLg21UjQqeoPL8DzBqhcYwC2Fa0twAlic10QCQWtICVWBlK3SJEePUiimb45LSO1lACrAMctu5c8SsVZmcEKZUyEAAzLvuVsVj0Y3ReVGVbhtDOqISZect1AHXwrzkSyyDsWl60cjtdGUuhV2MFbmzW7qssq7d4qh4J9LNzaFHIc57Q7057jqgWfG9wku4I0VEFseKAWnkGoGt7h64d1PiZHzQWADKRbzFWja4JUztlII1ML1w8XLhLuw1VhtuQjMDln0Rkjz186cWbZazdR3W4+VngMX8doNdUs40LFRcQ5SZ7zUg0rwzBvednRSqsuW2DHpZGCDpGkc9xyFAxxVou4CKSWJgAaks07D1+vyAip/Ddi8XZK3bZtFwPRJ2kEEawDoeRFTPDuwqL4rtx2ucjbPdhd/RESdzqd52p6MJibZhHZxyJZWH7QuS4/ZY/ZtRFN48cUchvYfL3ZJzBO8UzG4IZeXMmoBnJMkknQEkknQQNTroNK1lsViLa5nt27nXuWYEDrlYHN9hnypjexuCvfPW1nqyA/67ZMfaRQZnVp7PYzPayn0k8PrX9A+zT9mpm52Hwt4TZuMPqOLg98n30xt9lnwjF84e2RlJCkFdQVJGojcTOkigdVy+x9R/CvQZEjbrXj7H1H8KoiaK8zUVFIXvSb6zfxGuCK9v3QHcE652/jNcd8vUVUK4e81v5tmT6rFR7BoftFSeH7T313KXB+ssH2pA/0mofvl6ijvl6ioLVh+16H5y26+akOP5N/pqTw3GbNzRLik9Ccp+60H3VQe/XqKGuqdCQR560Gklf62ois7w/Emt/N3WTyDafdMr7qk8P2wur6Xd3B5gofasj/AE0FxmjNUBh+2lk+mHTzjOP9Pi/01K4fi9m4JS6hH1o9x1H20DuikPhlv6a/eH50fDU/vF+8PzoFnSRGv2Eg+0GRXFvFMmjy68nCyR5MqjX6wHrA3PHw5Ppr94UDHW/pr94UDj40tf3qffA9xNULtZdt5i5TvVkwRcKjS/d+iJOjg7/pCrt8PT+8X7w/OoTtAqt40dc24OYSGgBtZ8JZVUBtIa2uozSCqrhbRVky27aXEdLndZrpkq4Ci5muFVLFgoXKWlpOUbq8RuteuXLjW7ZN4qRaz3IbJbWIZHRXu5XVoYah1yyZFM8MRae2oMgE3XbTVlRmtqecge1rjcwKTQi4FQkBblq34jEJdtr3aEyeeXKfJ55CgecFCsXyWSjQ4jvC0kWHWMriR4nC77mrbwDAmx4r6lSAIywyKQuVmOWSrGTyygEiTvTDs2g0d3BMDVmGbKpBUMebFlDa6hbag+kALL8Pt/TX7w/OgkEcEAggg7EGQfURvXVQ+e1JK3MhOpyOACepUypPnE0G6p9K+WHTOi+0oqk+qaImIpO5h1b0lVvWoP4iopcUlvW2ylf0kzjXzWTCt5aA84OtO043YInvUHkzBT9oaCKBLE9nbDmQgR/pIAp9wg/aKath8RaPhe4y8iPlPajy4/ZY/ZUj8cWP761+8X86Pjix/fWv3i/nQRCYNnbXCqZ3dS2FPryyS1d3eCwD4boGvoXrb+64g/GpT44sf31r94v51y/GLEH5a1t/eL+dBnMUUt8Gb6LfdP5UU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5353050" cy="37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classroommapsatoz.com/images/kappa/30074_6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4524"/>
          <a:stretch/>
        </p:blipFill>
        <p:spPr bwMode="auto">
          <a:xfrm>
            <a:off x="4762499" y="0"/>
            <a:ext cx="7429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freepages.genealogy.rootsweb.ancestry.com/~tqpeiffer/Documents/Ancestral%20Locations%20Gallery%20-%20USA/SEVIER%20CO.,%20TN/full/Old%20Mill,%20Pigeon%20Forge,%20Tenness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71900"/>
            <a:ext cx="4762498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inchestersutler.com/PartsC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liwhitney.org/sites/default/files/whitney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907" y="3429000"/>
            <a:ext cx="30260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llpar.com/model/images/intrepidoutli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905251"/>
            <a:ext cx="6113284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thumb/2/29/Ford_assembly_line_-_1913.jpg/220px-Ford_assembly_line_-_19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44" y="71870"/>
            <a:ext cx="3913506" cy="41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58" y="4686300"/>
            <a:ext cx="3000013" cy="200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0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QPXmZFWOvXTV_-ixz004jWDCaoulYVAvAL8aKlNlxIAZyQSsjO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wired.com/images_blogs/wiredscience/2012/09/mf-do-the-right-things-at-the-right-time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9" y="0"/>
            <a:ext cx="3486149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T1GN2eAKW1Omdfoc9mPr1B4z9pfqdjo1ZXz8rhj-gtjw6wfVpX_00_fu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14" y="3522662"/>
            <a:ext cx="2318617" cy="33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9925051" y="4381500"/>
            <a:ext cx="914398" cy="20383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orldology.com/Europe/images/wwi_1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75" y="0"/>
            <a:ext cx="433952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1.gstatic.com/images?q=tbn:ANd9GcTCuoSo-3QKwQwGH2fpwaQSksnwfNgywKnYOvI4NbPL0P1ja2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7561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museumvictoria.com.au/collections/itemimages/401/322/401322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2833958"/>
            <a:ext cx="5124450" cy="40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landreport.com/wp-content/uploads/2009/01/midwest-farm-l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4721"/>
            <a:ext cx="5772150" cy="32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30532" cy="389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pab58.files.wordpress.com/2012/06/war18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43045"/>
            <a:ext cx="6369268" cy="291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TEhUUExMWFhUXGCEYGRgXFxwdHRwgHR8cIh8hHSAYHSokHRwlIB4fITEhJSkrLi4uHh8zODMsNygtLisBCgoKBQUFDgUFDisZExkrKysrKysrKysrKysrKysrKysrKysrKysrKysrKysrKysrKysrKysrKysrKysrKysrK//AABEIALcA8AMBIgACEQEDEQH/xAAcAAACAgMBAQAAAAAAAAAAAAAFBgAHAgMEAQj/xABREAACAgEDAgQDBQEJCwoGAwABAgMRBAASIQUxBhMiQQcyURQjQmFxgTM0UlNUkaHB0iRDYnJ0kpOx0dPwCBUWFyWClKKzw4OjssLU8WNk4//EABQBAQAAAAAAAAAAAAAAAAAAAAD/xAAUEQEAAAAAAAAAAAAAAAAAAAAA/9oADAMBAAIRAxEAPwC2+v5csaxiHZvkkVAZAxUXdmlIPt9davIz/wCOxf8Aw8v/AORr3xEPVin/APsr/wDS+jI0AIQ9Q/jcT/QS/wC+1mIM/wDj8X/w8v8A+Ro3rwnQBlgzebyMb9mNJ/q+061jDzv5ZB29sQ9/rzkHVB/Ebx1Nn5phgmdcdHMcYiLeuyAWIT57rgfTt358wOk9ZmMaxyTThEXgyNtj4sCyQEkClSCDupgRxoL9XCzvfMh/L+5CP1v7/nWw4Wb/ACuL/wAN/wD7aWPAvXc1pvs2YlvsZ3ZWDGI7htWQKo2bgWC2W3bCRxerAGgBnAzq/fkN/wCSn/f62fYsuv31Hf1+z8fzeb/XozqHQBDgZf8AK1H6Y6/0W55/PnWwdPyPfLb/AEUf+zXXndTiiA3uAWsKvdmI7hVHLH8gDrlafIk+RFhX+FL6m/YiED9pcfpoMjgy1++nuu/lxd/02aw+wz/ypv2xR/1Aa5p44wWWbLkLBDIw3hKVNu4kRAUBuF89mH10J6HkQzOiSYoMpjuVnFqrc+mnZjZon6gD1VYGgZDiSDk5LftSP+zrz7LJ/KWr/Ei/s6TVzFcX9hg2/uiPHETujHqBbdFUZYNHxbcNJ/AvW2RPvrXDiMaLLezGIVyNhS1KFiQlCwaJLgA0AAaJUZeDm7b+qxD+rXI+WzKWiyZZR7eTFGQfpTsu0/z6Fy9OnjjjkQLGWiLTUkcSoyoaWwbiVi3rYM1eWoFWTrzpSTFmbGlMzOgjE7ljEqqzkONx++YhwdqUtqfVR0BLpqZcjS7sjYEYKoEaMflBayQASCQPSK4PfvogcDI/lbf6KP8A2a6umYKwRiNboWSTVsSSWZqABZiSTx3Oss7qEcIuRqvgCrLH6Ko5Y/kBoOFun5Htltf5wxn+rWX2Cf8Alb/tii/s6j58xvy4DtF+qV9oNfwVRXY/oQNc2LlyuEJnQK6K6skBC0xFDdI5tjfAoH8tBufp2T7ZjD9YYz/qA143T8uhWYL9/wC51P8A93GuWfJRN4fqJXyv3T9xGz0lvV6PTagnn2GsjMocp/zid4O0qTASDt3URssHb6q+gvQb/wDm/K/ln6/cJ+yueP6f2a8/5vzP5YtfnjLf9Dj/AFa1vlyx7byYX81gsf3J/ECV5SXkUCbrsCfbXidZmEvklcZ5KJ2rOwPFfhaI80QSN1i9BtTAzb5zIyPoMaj/AD+b/Vr0YWZf77jP1/ubmv8AS8a2LnZNc4nP5TIR/OQD/RoRN4mYtIhaGApIIjy877mXcAI0VaJHY2RweNB0dRmysdC75KP7LGmN63aiQqffgFiAePoCTxruws2Tzo0LxyJJC0qsisvytGPd2BVhJftVfnwvdO63AZXmVHl243mrPJ853UfKjj2ir9JO2uSgI9S6KdJwTDJhRmrjw3jP6qcYHQdnX/nxf8oWv819GANBPEA+8xP8oH/pya7+p9SSBQzk8naqqCzMxs0qryxoE0PYE9hoOxjoJ1frmMoeKSdYyQULG6Uke7EbQRuBon3H11oyky8kbR/ckRHqbhsg9vlq0j9+SXP5DWubp2TjLeMyzRiy2PIqrYJ58uRQAG7mnDBieSO+g+WumdL83KXH3qd0nlh17NzQ23/C4qx7jVreEeiPmJJBEcZzikQGWWDbMoHKgen0U4bkbmGyrF7taPGHSOmZGXDFBFLFNMG8yIRFPLPJDbTQL2CpjF7gbUqQNzJ0nDR8CfGLtDnTqElmkBQz7Tt3IzbRJSk2t7hupqJOg7/h3lvjNLjTzLI0MnkPyLDbi0b/ADEsriRUO7kMoFmyRZK9tVX4C8Nz4YcSwRZEmO/lI5aiibd6mIeWSAS7X3Y8V2oPH2vIkAdJMZIdpJf1yn9nyKoA73egN7tBpepPOCuKVr+PZS0Y7/KAR5pB+hC/n7EVg5azreRFMxYIwj5kWnG4KyxqqhgKsMCORydbuo+fK8O2OaJEDMVEiKDsMRUPtur5pd1Eb7HbQbvtMUE7AAyztsQtvUyHd5jBSDQRAELCqBs8cHQbPgeWfLbGPpnjRGljbaVKIHVvM3elSsp7An0k2ONd7BJpfMjByX9B4YDHR1VhuD1bdyCo30K9IJNkYuhb1UZLeaAB92F2wivYRj5lHsHLdhoAHRumwKk6wh8tJgFIVQkFAudqMTW0ghW2lrCj9NGsTAyQTs+y44JLUkbytbks53lkFluflNmzpgCjXtaAVN0uVu+XMOfwrEP6fLvXFkvjoxjkzH3bSxUzAMFHckLRCj6nQn4teIXxMJmikaOQ8KyoGqyB3PCXZ55PBoHmqw8D9Agz4DkdXyjtDhId0qhzZpix5YqTSgt22nkDQWHD1jo3nReYwMoFxtleYSoaqIafsp9iODqwhr568W+EcTyZMvpkssrKCznjYwupGT7oBiN1EIaX6DR/4Q+N3ZZoJTuKRR/Z0LVuC2p5Y8A+kmrCgMf1C0+odSbzBBAA0xG5i17IlPZnr6kHagILUeQASE5ussEfIjBkfZHMsu8BpYgZiVNoRGjCIvSjnd9RZYekZZEYECCd29UkwOyJ3NWwYgll9htDcKBfGp03w9Iot5EjJIYrjJtHvxvl3NVEgbdgFmhzoB/UOmTy+ZJASxllLoxJj2AQbIz3JdQxaS6BvivfQtOmYkMgV8vCSNHDCGgzARs7RrZkpaEj90PLGuQDp0bw9jt+6J5vN/fM0gvj2ckDsD20Rgx1QbUUKv0UAD+YaBLlw8ZmEn2qYhWZl2xWnrkWQ2fKN8qBd9uNYHBwqAOew2gk+ayJe50eQtaqbdkUmiK9q091qFdAo9B8NCOZMhZ45gEZAwjANMR2KNtsqqKeKAjXaEBOuPO6RkwqCp8xw7eUiBgHaVmZ3lYC4yfk44Ub+SXG1ok6BjElvJRWPdkGxj+rJR1hD0NVBCyzgfQzOf6WJOgVcrwG7R7BOGBXYfN81w1RqoZl8wDzCwZi3ta18osm/SMfGcPNMBbARoAFvaSVAUW8jLZAA9gBXFkxJ0RWrdJOwHNec4H/AJSDrpwulwxFmjjVWb5nr1N+rHk/tOgX+i9CXehjgXHx4wNibR5kjDlTJ7qiWdqEkkmzVAEpIR9ujHuMeT+mSH/Z/RovWhJ/fw+n2c/+ot/1f06DX4lyEiEMkjhESXezHgABXuz9K150jFZ2+0zJUjLtjQ3cUZo1z2d6DPXuFXkJZy8QorNjKwBByF4IvkK5Hf3BFj9NdvUxKIz5IUye2/t/+/5r+o76Abm+IAMjHgiAcy2xYMCAqmiRR5/q/brf4kaZYGfHoyJ95sPaQLyyX+HcLAYdjR57aWvDWQH6i+6CeAtD5qxzBfS4d1l2FSdyneG7kWSRV8uXUcwRRSSt8saFz+ign+rQVl4G6ombDlZMlsE2YaCWifILKfvDZ3SNvpmJ/CKo3fF8RIFZkxIo2Hnh3YIu/cIitk1Itrtsh2s7hQYc1j8LscHEUbY/JeRDNuK7HjSMIbJFW0pra3fyn5Pvu8GdSikdp42aYxoqo8h3STFvVJGti/SnloAS17hbd6CwPA+VDLiI8KwrfzrF2Djghr9QYCgQ3I109R8PQy7+ChkBEmw0JAQAd47PwK9Q7caz6P0vyS+02jkFQVAZf8HcOWUXxfK8iyKoroAidFkUttynVWJJqOHdZ7ksU5P51rM+HYmJMu6eyDUzF147Uh9PH+L9NGNTQYogHt27ay1NTQTXja90O6/1iLEx5J522xxiz9T9APqSeAProFb4keHcaTClM8rRKDvLFwNx/CGLg2qk2qAj6Cr1VnhzpcX2GCV2mmEyzIVURjyWUKi+qRxtpWJBYheW4tgDZuD4b/51ijyephiH+8ixgWVIVPbdVGSQjuzUOeAObUvHHw/GFtOEsv2fIkVZY1AkZHB+6aMOy2NxIILUPT7dgIdI8PonTsg4zyeeYlWQMohPli9u8W0bcBrmWwwDAcHS34X8Q4EbZM5xcrLpQJXihQQhR+J13jhyCakHZRxYJLV0jw5JBBHgu7Q4xstuQedIpYs6bo2KpdqpUbiVUkVptHTMZ4wuNj0ApVZIvu1ANdnHzrfPAZT+eg3QdayZVDw4TqtA3kuIm5r5UAY2BfDbOQPY2BEfifJEg8xYillWjVXVl29yWc9wK420Qw5G5d3XiTywyLHkNtiAJDIaXj6biTt57XxX6X3dZ6WDckSnzFAsjneOfqfUy91596ujoC3SuoJPGksZJRwCLBB5F8g8g/kddmkLp3VkhmR14jk2q6Kd6oa4YFV+Tm95raNoPDoFfAdB7qampoNeRMEUsbocmlLH9gUEn9mhnTfEuLPJ5UUytJW7YbViPqAwBI/TRYjXNn4CTLtkFgGwQSGUjsVYcq35jQbTkLuC7huPYWLP7O+vMnJVFLsaUCyf+O5/LQb/AKI41P6Tvclnk3HzGPsS3c7a4+lcVrF+izkAfaAQCCCUNiro0XIZ/ez6bF7fbQdg65HuRSHVpG2KGFEkqWqrscC+fy14RWav+Fjt/wCV1/t/8VoF1zpSwHCXGRVKTliWvcR5cllnNsxLFSxNk+o86MYsofKRwKvHPBqx614NfQ2O/cHQbOuLb4v5Tg/zJJob1/x1jY0vkeubJPaCFC79r5rgCubOifWD97ij6zH/ANOTQvxzkmGIyiZ0U+kxwx3NM3dURuSt0RwtgEkEEaBF8Ddal6h1p5cmMwtDAfLgLMrRWyghwQu8sOTY7Vxxq0Ov50UULmXbtKsPWdqn0nhmohQe1n6/s18/fDrxOR1eLInVIklDQigVRbAbu1ljZHJJJLi+41fvVTJKijHIIcE+Zv8ASBXHym23XxXAon2AIVJ1Hr64OBi4MBLySQoZzaqKkUNsJBDJIQGVRuX07jya06fDzpZif76FYZGiEkcS1SB2PmitthlOxeS1KUA53FlHwB0f7P1CBMp1N47PipYCwyBisq1wHmXbRYcnk/TVgP0WcSnJje5V2oA/JeMOWcMy8W4raoChDZ5s6BsA17rj6dniVboqw4dGI3I1A7W2ki+R2JGuzQTU1NTQTU1iTpX8QfEDCxQQ0wkksjyoSHckGqpTSm+OSOdA1aqj47Zjf3Bj7SySzNI4BIsRBeDR7DeW/wC6O2hi/G6WmY9PSgNxX7TtYAV/Ci5IPeh7/kdKPj7xLkdXeKSHHZFxoml9Lh9oJG5y1LtraorvY0FiYXxLjjmw8a9wMO2TYfMdpKRVWxQBveT9eO2rDyVXIgbynFOvokU2AfwsK70aP7NVT4d8ARLhxA+V9tyEModlLbGWiqjb6VTkK1/NZ44rTp8OutPLDJBOhjmxyFeNjbKCLFk/MO4DdiANB0tsmjZZUkXJYDegt/KajTJ+Hy7B2txuAIPuNbeh9SJ3QysqSq2wgc81Zot3vuOLoi7J0P6pi5H2tRB5m6nJbzGWMKxFh2aNku1WkRC3pssASGknQstsgM8kDgIoZ/LdDIVawSokIVkN0eQd4v5BoCuX0+OVGWNt0q9nLEkMvsWING+9djzXGtPSpjJjspkaEIaJ9AZR9N1bFohl9I4qhVa3GTLaQxh8ePaFNbHkJU9yPUg+YEVRrgm/cd0sTMWlkiopKQVJDlnUlSyBU9Knhwx9QtuKOgC9YykgMsjyARBlkBdSBsdm45om6lU/ksFfm99Bn3wRktv4K77vftJXdY4O6t3H11UHjzxVFNGDkiJipLwrHMrxyhQCQShtl3iM+sLuojaNp3P/AMJ4pF6bEZVZWcvIFbuFd2Ze/ttIr8q0DhqampoJqampoNU04UWTx/x2A76G9H8Qw5LyrCS4jCEuAdjbwSNjdm4HNXVjXH4lwJppYliCKFBLSuCaBoFF2MG3N34K/L35rXD0/CMTS40O9AWjqRFRQoCncQFUKvCbBYsmuT7BxeMIpZZYzFkDZDLckbREghlZdtowLgAudhuyvce5zpMTLk+po3DQ71ePgNuYFrUk0L9QIY3ub+CLEdW6TJC8aw5UxHmq7IRESFohVQiKwTTEXuvaQfmsFuiIqzqiSGRRj7g7bbIaQ1WxQKFEUBxQGg6+tk+biV/HG/8ARS6AeP8AxTjQocd3kklkBT7Njm5ZNw4UlRujv696J4OtvxKYiKEiVoQJSzOg9QVYpSQD+EsBt3Htf1rVO+A+tiAN5aGTJlILzCO2x+X9I81vvZWuhZFAHluRoOTqvUepfaocybBkSPFIKRCCQQxqOSL20CR3Ym7r6a+g+j5MAg+0LKRC6h90kjbVH/xT6PzvSbh4idTViJpzLHGu1pAkbhXB/vkArnn0srDg2rDnXnhfNMB+ydSWQSwD7h5BvjeMEBCgRSGmBKLRtrIr6aApkdMws5JcXJUH1s8JYbH2y874t4B+axfIsDQCZ+o9Ji8iULl4I2qJ6IaFAQD5qiyUAPceynkcaMeOukNmqJPsLPJFu8rf5frHurAuCoJAog7gfarBSMbxbFCzQxJmqysySILZUvuCs7lasHg1fb6UDsMzEhTG8gLlZWSpEUkREO8JW62QVHGu7hSDQvgkHWS+KpMIKmVkRzXuAbyJkb0n8bqhUnmuEW+e2q7weudK+1B5zl+gbofKXylhZzbBUga9zHmwxB3EECuXPIw+n9TqP7XmxlpBaSvIokKgkLsnGw/WlFmj+egfOj9Z89mXy5EKhTbKwRgw42MQA35jv+VEEltcXSsBYIkhQsVjXau42aHYWe9Dj9g126DxhqufGXgbDfIE73ihtzS5EbVX5EEbI7J3GUj2IPzXqxidc2fkRxxs8rKsYB3M5AUD33E8VoA/R/B2FjWY8dC12Xcb3uye7XXJ4rtoT8QunHLjGDA6xyZBHmME3VEhBYmiOBuAA9ywHFkjp6V1MJJLHj4+Q0NoyHymjRN9hgvnFQUFB6TgbiPpquvFHxRfDmlhgxCuT2kmySC3NmlWMkbebA3UPcaB86bgxskmMW8uTFaklJ3NsoEMTYvvbKaolTVEXwzYYyRTytj5wiMceQQqmUGx95ECRW7sDz3KmwwFX/DfxpPBmM2RIzDIJbc7AhnsA8ngbgoS7ABCXwOLt63iLkeXNAamALqdg3kKV4qT5H3UNzKxUeYAAToF3O+LWPiuYcqGdJ1IDoAG5PJZGujEPb3II4FEa6Mz4v8ATlRjHJJM+2wiRtbGiasj09ub7aAfEgQ5UUWXEYRkxukcqyBSNkkhRXYH8IcWrXW0t3sVVmFiGKSIuokE1SKkbALyQQr+k7E9RsLfH5aC3MD4iRSZj1Ij+TEUV2V1U+a4aXhUJ2psjUX39RuzpcT4pbzkxNG0bPJuRoSbc71HCHa+5lUADcD7GrNBJ5Crg4sO7Jn3locb1bRupQ9bjtI5INc37chi6D03L6fljOy8KLyWCrIUH733t+6WxJsd3P0PfjQMfh7wM+XlnP6hEgUUYYdgVjzuDTDn1C62kk2OTxzaCjUA1loJqampoJqamgviXq3kxkKfvXVvLUctYUmwADfNDt3IHvWg3Z3UIGWRWO8K3lyKqs9HaGohASOCD+0aQukdQw0zcj7+KAiGC7lCBP3xxGJByVUpe4G91gD3N9Fz48fIlaWVFjnUSWWWvNjpZSTZ4IMVXVbCP14unjFbqE00SxSSyxRvQkR91NOCNxsKdgRq4Pp96Og0+JOjZsjw+T1H7tpULOIk3C7MZDJQcWoFfRie3BOeFlkGQ3mSBycdW/chGQWkfcDtJBIZee3PPvpK8XeLZMVFVozFL56TyGYRneN3pMYjmPA2FaN0Ksji3bw3l+blyN5csQ8kHy5k2sCZH3cXytiwRwbPJFaAL8bZgmHCxRXqcUGbb6vLk2lT7MrUaI5qvfVK4nSsVpgcfMEdvJtTIQqQLPlAtdHevpLcbSfz4+j/ABVhRzNixzRrIjTEFWFj9ylIP6jVC/E7wxi4+aI8XJkeVyTKjkv5e6zzJ3JPcg2ebJ50Db0bqueuNViLIzGX7HjIQrdqaaQ7bEYUAgcA1oinwcEimXMzpnySpJkHyo93uG7mgKHde3Fca4ulZLebjdXhRsiGOD7LNjqB5uOUUA0CeRYJ5o0R3sad1xYOo/ewdQm2sFYpE8dCiaLK8ZZTYIo/wa9tBWfVPHWVjejPXzJEBVCANs6MrBZCtUGVgLHG9JWBHp50zdIyOoZtQY0q+SNk0k9K1EB4g7MLMiBtlsCxVVJNk1c3SPCWLju0qxBpmNmWT1uSPzbt+goa6JpxG6QQx2W9bUdqopPLMaPqY3tHdiG9gSAobxb4PyongjmDN5tLHsj8wbuAwNGwxsdyeN3PGg+XnZRiZWHmQJShaZY7PsNwKs3uTze4ft+mZ+n3C8aOylg1PZYgtfq9R9ibrSR14Q4URbOxopFPoiKAvIXIvaqtRokXw3tzXsCD4J+KmRiXHlq0sSBQfMf75e9sm4Devb0k2PYnV5dC65DlxCWBw69j3BU0DTKeVaiDR+o1S3iDB6eZZBl+RFJtA8pc0sR2pty4x2ye5DMw+t6V/Cfihunu08eRv2t5TxtZWdQTt7cqT6iH5C8d91aC+viF4yi6bjGRqaVrWKO6Ltx+3YLBJ/MD3Gq/8MjKycWfMlkXJzV2nFRpEMUclM21YrAWdR7OoI4o99Kmf1eXqec+VkRAY8KHy0lRmjrilO1lG9rsm+P+7YcvHPUIcSbCOTjjKUu5ENqz+YiqN+2MBGYkgN5gYn2+XkOzB6xkxYfU8lnk8gIv2cyH7xGCsJS28A7g5UGhQI4HGgfw16ZD1OSbIzjDPNIAGQmnjKWtbGXsyjcWVuPponhw5nUpwuWF2rTDDVGMEPuv2lhW+UDaRDYJJBOwdtcuLGcg9M6miyFKbFyn9DSIflDuCD5gagXG4Hm1s8ht8TfCKBx91HtJX54fSVYe/lMSsitfYMhWvxXwteHPHj9JmbHyanRH8vfE4b0gC7vm1sVQF+oGyARa2J1FsSJYjiZBcWQFfzQ5sXtkahdnhWCUAaAA4D+P/hpH1H75GEE+yj6QwY8bdxB4YVt3C7B/IaCv/GHxMw5rjgxW8t5fMmc7VaQgUKFGgRfJojvXsVvpvUsnOk8pCIYKqQoAWSIezOwuuaHIBJN8aVfsLpMYXibzQ2wx0S24HsAO51c3gL4Ss48/qFqrgMMZPT+nm12oHhRzybPcEA3g3rEGJ1GSPES4pI1G6NlPlhaJYvKQpDWbY1tvtq2vFWWkuDkRuKLwkbV9fznaihgNu9iRQF/X9VXxR0GCbqeFgxA48UULyMcdvLb1ulCwP/4wfqfbtpmyvDqw43zMSjxkEO/KpKjBSHZqBrkXR/o0DeNe6mpoJqampoPG0ieIcUySSK4BQ7nfe9JsVQEBoWQymQ3yF2NxZvT2dBz0uR5WMsitFu9MYjq121TsSd3Jc1XIK/Q2A7BzFMMGSD5alwX3UCFKlAH28Ai149jxpX6j0qGXL3TQReqINN8oH7uLLUCd6gm6PBX3Gqtk6/l5eQXikZFyp22wl7iUbhQZS1WSefT6rNd6B/wX9snWVC8kLeWZ5Lj84ThmLECMsGEpdWO1OGs+lSPUDf4k6WJYESSFAzyxiwu0SFbO7aOOVFbRfyuBxVtHhiMjLc/3s4sewe4AklsX7qLG3jgGvbSz1FupISDPgkxquWQ+NLHSqx5NE9jyVBv+c6ZvCzf3ZOCiowx4WKq4cDe0xrcALXi14HBP14Ad8YPEL4GPBkRqrOJyq7uwLRSjd+dfTXzxiZD7i3rcuwMu6wHJN+ojmmJIJBvk/lq8P+UWP+z4P8qXj6/dy6Qvht8PD1AiSQlcRT6iBtMhH4Eu6C82/wBGrvdBPA02ZCmRn42xIoo9peXcUk5oJQZQdpYEv7V/hEatDE63AYUPEXUqUCN2AlaRwAOT+6Qt3LCxtHsV4N+LOjKvS58fHRUCwHYoHHpFgUO5NaF5fh3B6xgwPKvZBskRgGTgWN1UR+RBGgY3zciNd0kMZCrbGOWqrualVQF9+W0N6dnTGeWf7HL5cixIh9AYqoc7mVpLHL1toH/UKP6/406jied085QyIwCm90BcqwrmySDX1J7g2b0wZfxT6vjwY802PjGPIBMbsj2wU0bCyCjRBArkft0Fttm5M+9YFSEBmTzZfXyDVrHGwsf4zj9NVn8S/FeLHEIsJhkZdndkBg7RbeHJavmNkUtKOTxQGtnhvLm6kZI5+p+XFIB93jJHGW3hywtiSppeeD3/AF1l4w8JRwDGGKqpjFgVK+pGcbCvmM11v27dxIB9PvwQrzw/0BCFYlZhIF3oyS+n593KEbvUvIWyfYjnRzwX4JErrKVjbzFb7jcwoSKCqWfUlA/um5jRU13tzxOkZzxKsCmJRutHiXb6QwIF0WDFmAU8KbNndw0YWIcHFMswLugOyBG9G4mkWPd+I0BbEkc/nYCOndOTGRZszYsDkHypvaQk7PLWVjtk9RDC9pABocnRz/o40siO/wBwqsWKRysxY8AAsQNgIALBDbUBdXdb+PfDmRkBMrMyElWlUxLujEO88iM+tSWNCzZPHB7aZfDnjhYcqLDdZFx5Rsx5JQAVYEgR2Cd67SoDE3dX8woLBw8ExqETy0jUUqJFt2j9j1/RoX4o8Jx58LQ5NN/FuqU8ZI5Kkk9/cfTTFevdBS8GT1XpUhjyZEkx/wC9zSOyRfiJ3kK1ObACtQNcE86s3w11hZ4lueGWQWHMNhbG0mlclqAZTz/CH1Gi00SsCGAIPBBFgj6EHuNUQ0qw5eZhxs0kBY+WGt2csFR4kZH8x41oiowWUpz76C1kw/Kz32iFTOnmqxit90e1JBuDA0VaKv0bRsxy/wANP9G3+80LzMjzIceUfOZI2W1K/NQbg8i0ZuDo8NBWGfI8HXy8tbGx423AEcKWU9ifSC1n9h9tPfXm+6C1ZeRE/Llhd9rFA8aT/G2RJj9X6dKih1lSSB0PegyG1+reu6+gb2sgrDM8uXjs6OgkV32seU8kbQp2mixaZ2JBI9K120B6ZMn8MkJ5/FE44/ZLoF1jxHJikLNNBuKs4VIZWO1Nm69rmiN4PNcabjpc8ReCMPNdXyI2Zl7bZZEF/WkYDdwBu70B9NACHxDiE4gbJx1kYD0vHKlX23MWoWPV+lHmxplgmypFDxyYjqwtGXeQfztWoj9NBY/hngxsrxLNGysGsTyXwGFWWscO3ykd9YeIZ5FiSLCYRRwuIWaiPwgfdhRz5YO9je0bGBBPygwySZKKWd8YKPxEOoH6ksdbovtFjcYSPfaHv86s6UfGPUVyJPs6ksuPNGZGQBmWXcGiXbuW14Jfv3AFE2DXTJ5oIIYVwntQkdIy7FAXlrd72rVVye2gR/G/wzmbJ87p5jQSWzxs5j2yV88ZANMef09VfNpe6L8POq4cwnSWDzSQFLz92sGjandfPHB99Nni7qcGXkRS40kbS4gIRpNgQPIVZS3mUQgCXu4BMkYRrLa5useJMfqL4ir5STIpd3lJaLHYlSF3KAHcmMspDL6UJvngDeJl5iMFnwVMpk87bjZg9RKlCxjkZfu79rI96sCzHhvJlbKmEkUsa+SjKJmRnsyTFhcZI2j0gCzxX52k4/i+STNhnEJtgWMFEMiFHCvLaB7AUEModQHkrmrI/B/DWOTKKyeaJVjk3h9yMS0u7YDyvqJBJ+Y2QF7aDm/5Ro/7Oh/LJX/6JRp88Mrjw4sMcDL5axKy2QCVIvcw789yT+ekX/lFrfTof8pWv8yT+rVNR+J8j5vtk8TqBsVJCVNe3BG0ccKbHtoPpvqPWcWZHgXLh3yKYxtkQm3BAoA9+dIfQcQy9DaSBgkwxwKG78I7G3BvuAxND8/ajG69k+ofaZ6b5h5z8/r6ue39Grd+GHieBem5CZELGCNAJaUGMbiRXJslhzQuq7D3AT8E/B8OY0uXlESLCwVY2N21A7nv8IFAA8E3/B1c3U1wc2B4ZGhmiHzBXB20O4Km1IH05H7dfOXXejyYk9iYRJMPPiPmb1kXeCg3dno9zIByCa50b6h8VMtJds0EJkjtGCs3lt9SUJKlr53CuCR9KDL4g+El6VNDk4jM+OxKlXJ9Dd9jFSrFWFkXR9J57asr4aeIDlRmGRGraSQ8RKMGY/I5c74+62yiyDXahV/Wfiy+XFLDPiRGOVdtI5WiOzcgiwaPa+O+uv4RQxDKWTIkj8uPhJSxVS4ICJdgMfUW2nni+1aBv698Vh06V8NcV8iSFzHuMm0FTRQXTMzUaNj299LXTPHZysqVerBRAPSGiLxeQwJW1Abf6uQ12wA9hY10fEDpMWfNFlYzpGZQypuU7ciRGZVUPWxZXUUEamPHGqvnxMlKLQSKJT5iFomG4ccqWHqXkcj8vroPpJoZcVo0imGRjOpBSUqXFBKWN0qx5e9gGBJ2nn1aqrxhjkNujgMABJqNWaNJdwYN5p2i9xFAAKAG+laD4XVuq4lAYTx0gUXiyKaTkc0DYPqu+NOed4qTMkyMNgJYvJZhPGrCPzAjOVYow8yI7eGJUlk53A0Atbwt4hjy4gVcGVVXzo+zIxHuvcKSCQ3ZhyCdFpMlVFsygfUkD/XqqfCfh7Jm2mWFwjRxmZMldrh2J3mKRKJXYoJibgblHpK8NvRfAkGNI7x8A7SAEQEEDa3IFFWAXgKvynvuOgH+PupzzTQ4GHIUaVS8sqEblS9qhT7EncSe4C/tGxfh3hQRRCPHDmN1ckqC7VYsEVRF7uPce+sfDHT/ADeo5WUABBGRBEARy0QdH9uACSNv1AN8nRzxJ1eNQYTkJAWpWlZ1XywwPYua81gDtHPbcRQ5Dm8MdPLOZmd2jRpExwzFvSWpnJsg7ip2V8qE/wAI00jS35GKSsUMyIVjsJHISQgUBSAj+la7H34rWPSmQgbOpecoFMRJGxazwSw7VYHpAvj66BN+NvV/suT02baWEfnPtEnl2R5IFMAeaJFUeCdIXUfiN1DInTJP3ESSbV2gLsDAMULspvcqiyVIujXYaubxp4Eh6jFEk0kgaJiySDaW9XdWscqaX8/SOdLmJ8LY44kjKE9wzR5D2dw5bawCEX+GrAr1H3Aj0j4uYeRLFEiT+ZK6ptKC1LA9+eQK5IurvtqwAdVj0fwquGzzwYc7ZFgGWTaz0w5MYaTbx7n6Gua0Rbr04G5pZ0XtUmDIvI+YMfLrab4cED8zR0D4x99V3hws1faGKUrEHGBjTszs5STcTLasjB96tweDY0Jk6wr45XIysiaGWO2mShcbMAd21CiFOQSpJquRfOebFikRAvOwULDGRKceaPcW4AJQergU3PH4tyjQLnV+oyjykkjgaXJZGhCKI7WUkB73sA+9rY7XBBIFCydviPwt1aHGlCSHI3cFo8iYsVC0Qsbudw9JYkWW3EVQrRbN+F+PlSUZcphDUIi3AbVW62vLEPT3NANfBBrRodKyEBjjyMhgIWghfIjDbN5reXjrc3oCgMoNEc88hXHhTxPN5bIkHnsVV12QSM7EAKdrBXVQm1QbU3Y7Vprl6ziGRw6BIuVmDxxpJC/bzAgpngkshhtBXgiiWov0PpuVjxYkUUCzRwwyoZY3iKyeYUMbpuZTXpJIsd15NaP43QPPeWfJhTexXylljRymxSu40x5N9t3t7XQCsOu9MxIZFebEB8wNsJzZnimU7izpOiFvMJ+ZXDCmSiDemn4MtEZcpocQ4qNHEaMrymT1zW9yKCK7VWmGTpGVFKpjWFoSxZ1hBhZGoU6b3Ybu4ZeFYHnkc9fhtJFnYTKqyeV+EkgqZZCGr8JN8rbV9ToCHWow0mMGAKmVrBAIP3Une9cLeEOnSMZFxoNxPzoqg3+q63+I8YSy4qH+MdqsgGonFEqbF7vz7dtK8/hKYliIIVTzN6xjcVJFU8u2RN1W1RAc92YmqA9J4JwSoHkoKvaQqWtivTakfpxpL6v8GIyrrjZckauysYpKZCU3bbIpjRZu99zpti6AwcSeaIUUHjy4S12TuBaKo9t0CNw2ge/Oss/p0ZiIXKjDqTKX+5VjvPpLNsYKL9wvqoDQVd1L4RdRlWKJp4GSBSkbGxwWLfmaB7fTtoBnfBzqcfyxRyfTZIB9f4df8HVz9K6bPEZPLyHkQ1tH3TKpWvmEQQW3uABx2o8665cx5CB55iXf/emUsaHYLNHuKnk0qknuDWgo7B+Fcjusb5kEMhu45gySf91XreP8JSR+entPAXUV3bnx5UkjMAgQbI4wRQkPHJWrseuyOdP7dOxc6LZkCPJ2MQTJHtZT9Cpoo1EH2vg6TPEXwveOpekTtjSLR8sMVV65BZh7jnuCK4oc2GoeF3WVmysk7maLzIoYwwneCpDLJxURdRV2p970xx5czRgYOO6qgAR5ZaVqC0BvDGq4LEWCK+pA7wf1+E1jdQh+zZgITZODsko2phL+nbuFhR2J9PfQT4m42fLlAwl49jRyQOdoRSPMVz5pakXaVJVhZJUAH3B26l4skxohK+O06D53xWVwgIUguu4sOGv07hXN86WMf4l9LnUwNEAFZSiMoEZ2G1Yk0F2nnaRxXvrLwrM+CkjF0ClV3xsxEURAIDK77TGhv5StdqIGtU/2bLZzNi4uSwB3MF2bferQMy2TdsW4BPA7AcT4o4VH1puHcCWMjt9d31411P8AEfC8lpBIGKoz7Q6bjt/LdfPs1UdKGf8ADDDyY5fsWGYiUPlzSzSbS/tsTcbXuNx9PYgMNJ+R8F89FYhUc0CAkoHvypDKLP0awOO2gePBXiRYOlRscvGMzs7uWmT90lcEb1aiAN5dq7bSOQdNGZ4SiyIVKTO+71GUvYk7eplA2MWXiwBxVcVr5wzOhtis65CTxGvu2aNkAJJ4fct8qDwp/bWrs+C3jUTwphPGVkhWldRaOBz3HAeuSPfv9dAMl8D50Tlk87YzF5BFkKC+1a+TaoLtxVtt4NjmwQm6GYRGGCxq9L5pqKzxSFWtt5INDb7e+rWI1w9Qy419EgLbh8ojZ7H5hFPF130CmGdA6PNJC8bAL/dIIcVYAMwIs8gBjZKtfA0XxvEQ8kOd5KgFzKAAO265IVaIuPop7g9taIupxfZ18lUh4H3bpuKcgBXiUh1Ylq4Fg+x13HKEEhXy2C8WUgmY+/4kRg3J47VzoJF4kiJAKS836o0Mq+nvbQbgD+Ro/wAx1vy5vtEDHEnQP+FhTLddmFH69vrWt8eLDJtl8sbhyrNHtYf5wDA/rrl6omOHVpYmZz2ZIZHPFdzEpr8gT+nvoAPWvCyeufH3rOvdIdjBzxwySkJd+rjZ3/n3wLOrEZGVMQ6+kNjRhRRFAFdw8z8jyx5A4I0UxcjGdlUAqwBCCWOSMmxzs80C+O9WR799EMrG3rs9Ow8MrLutfp34/WjoFXLxZJfkiUsHLemPaFY9/VILBrgsBfPI7DRHB6e5oSJuTbW2U2RZtrN0y/wQUBFd+eN2H0/LALNlck+lGiRlVfYekKxP57u1Dkiz0f3Xyv3AoGnp6Y+1pfpHuRuN+x9wGBhhxxsSot5CIA4Uc2fQGtb7+kDn6aykmdQmwyu0h3AEBQooWGLJ6V57G271dazbMkjX76Mvz80KluPYlOWH6Dd2104HUI5gTG24A7WFEFT/AAWUgFWH8EgHQaCMkdjEwAHLbgx77roUOarg/prlwX3ZjPtZS2MnpcURUknce3fRsjQiL9/v9fsyX/pJK/r0HnV3Cz4zNQVTISxPAAjN3/x7a2t4gxgEYzIFegrE0pskAbj6RZBA559tIH/KFZhgwbCwY5IX03ZuOXjjvfavfVM+IunyR46NkzSPkNKVCM24IE3eYCWJN7nT5TW7zAbZDQfR6eIunSFWVo2DHcZCtJbUBuLADcaAHeqF1xZ+aeIE7mQVV2V45NXfbkGv0P018l43ifLgURR5BXy3tXRrI28BVa+Yvxbflvn315geJ8uBCsc7KDZINWLYNwWF2WAb+f6mw+rs3JbZ5kckYRQWYsjPYH8EowrsbNN+mq56Z8WYMgSmXHDRhigCjdIykiiYyD6TYF7uT+H6UpN4syjOZ0maN73fdHaoNVwo4HAH9H0GgWg+vM3qGA5c5DRIUIVzMQg42sFZm4YdjtJPZuODrZiuIZCVWoHKqu19yA8ncFVTsBumJbb6VPFkn5a6N4lysR08uZgIzaox3xix32N6f21ozjfEnNRFVGjV1DDzVj+8IcqTZJ/wR7ewu6FB9O5UME8ZWQRyxn0kNtZbPFc8X7aXZMKCqhD0pIRFYFXG3lYzOhQHitqMPl71r5nwfE2XE++PIlUk2ac1e7d27fNzVaOYnxN6hGs4EwJmbfZHMbWCTGAQFuhYII47cmw+hW8Pqp8ySal708cIC2efw7bN0dwbntXvshlwgOZlnKmqDCSj35SIUp4/g+2qIPxk6kWJuGqYbPLJUFiCGFte5SLXmhZ4Omjpfxnd45P7ngilUDyx5m1G73u3C6Dc0CD6q/PQXRm5yQoZHalHc0W/LgKCSfyGgc/jKNXZBj5L0hkVlhJV1FWYzfr7rwLPqHGq2yfikVgVmyleUMzfdp+MgnynQsA0C9hKslnjg0SQmN8WnVYNwcsrO0wKpIJGsmMhnNrRIUqAKHykVoLXPjjpGUnlyZELK6glZgVWiPxeYAo+nJ1s6Rk9FxSWx5sCJmFEpNECQO/O7sNVvP406fKXMjKFyEk3AxlilKoWOQCriN7l2bTuW7F1of0np3RPscc0hjeTYPNjMjB1G08Day/eFvxFSOw4BB0F79T6oI4xIChViAGZwqC+xLH2/SyeKGh2F4pgmjkZZVGwC2U7xuI5CbeXIrsBzx9dUNJ1GKHGQ4PVpSYyWONOGUAAXtQj3/DxV2a23opJ4gzvtEgfJxJI5QqSyxTHyx5YBYrUyb3CMLqywHFshoLZ/wCk582eMyKBCisScdyF3WBZSQ3RU2pCmv012YXUsqUAqsC8EUxkNkGrU7R6exrk80aOqdfxI8W/JXOgyZIg0dGQRsyAgB0WTcGZivqUItgKebvRnpmc00ESx5UcnnpvnSOWJMp3C/KdswBkJtlpAaQhmB7haZfNO5QuOp2jbIWdhfNgpSmhx+Pm/wAtbcebIBAkjjP+FG5Hv32uPp7BjqsunfE/GkPlb5PMPZxkMkZA5sNP8p99rCh2s1z2TeNsdUjlOY7jhgPOw5GUHbW6NVDl+SCqcjb3GgsHOgZ2AJhaPglHjJN/UHfX/l/brVgdOdCGEvdiWTlkIPYLuO5WHHqBo82O1D06lDmEoihZAAQ8sIdSAeQjXtlCk02xjtJHN668HAkgrZHHzYYIzxoexBWNtwVib/F29z2Ab8jIylelijdSSd3mFKX6UVJL/wBBo9u2iq6GPnTBS32ZjQJCiRNxr2HtZ/M696V1yGcAqxRiL8uVTHIB7Eo4DAH2NUdATK6AJ4XSOeXIhklikmovTBlJHvtcEWRS83QHFaYNTQDenTz7jHNGOBYlT5HsnjaSWRhwSDY54Y81zxD/ALQk+v2ZP/Ulr+v+bRmtA4R/2lJ/ksd/tlmr/UdB74s8LQdQiWLIDbVcONjbTYBHf9CdKB+CXTv4WTXsPNFC+9ejVl6mgq6X4HYLEsZ8uyST64uSeSf3H/VrbP8ABfDcAPkZhCqEHrh7CqH7j+WrM1NBVQ+BHT/47M/0kX+5143wHwK4ny7/ADeI/wDtatbU0FWZHwRxHYs2RkWxJbiH377fuvT+zWI+BeEtFMjLB+u6I/r/AHoatXU0FTj4D4NV9oyr/wAaKv5vL/r1i3wFwvbIyf2mM/8At6trU0FRn4CYftk5P88f9jXo+AuF/KMn+eP+xq29TQVGfgJh3++cmv8A4f8AY1s/6hsH+Py/86L/AHWrY1NBUz/AbB9sjKH6tEf/AGxrFfgJhVzkZN/UGMD+bZ/Xq29TQVGvwEw/fJyfyryx/wDZrwfAPD/lOT/8v+xq3dTQVIPgJhV++Mm/rcdfzbP69Y/9QeH/ACnI/wDl/wBnVu6mgqcfAbA/j8r/ADov91rP/qH6f/HZf+ki/wBzq1dTQVzB8JYY4zFHm5wjIooZImUf4oMVKfzHOjEHgp0rZ1HMUAAFd0W00KBIWMG/rR503amgX4OjZKds52v2kiRwO3Y2G/YSe+s8no80oCyywyD6PjA9+/eTi/y0d1NAvxdEyEWo8vb27xlhQ9gHkIA9uK410fYsuq+1R/qMf/bLoxqaAOcPL/lMXb+TH+n77/Zr3pvS5EyJJ5ZVdnjSMBY9gAQub5diSS5/m0X1NBNTU1NBNTU1NBNTU1NBNTU1NBNTU1NBNTU1NBNTU1NBNTU1NBNTU1NBNTU1NBNTU1NBNTU1NBNTU1NBNTU1NBNTU1N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7" name="Picture 9" descr="http://www.britannica.com/blogs/wp-content/uploads/2009/01/embargo-a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8" y="0"/>
            <a:ext cx="5659821" cy="36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worldology.com/Europe/images/wwi_19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65" y="3657600"/>
            <a:ext cx="433952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7457090" y="3943045"/>
            <a:ext cx="1355834" cy="1513489"/>
          </a:xfrm>
          <a:prstGeom prst="noSmoking">
            <a:avLst>
              <a:gd name="adj" fmla="val 6389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emeantwell.com/blog/wp-content/uploads/2011/11/buy-americ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11862"/>
          <a:stretch/>
        </p:blipFill>
        <p:spPr bwMode="auto">
          <a:xfrm>
            <a:off x="0" y="0"/>
            <a:ext cx="3810000" cy="305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4/4a/United_States_1812-05-1812-0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9" b="7963"/>
          <a:stretch/>
        </p:blipFill>
        <p:spPr bwMode="auto">
          <a:xfrm>
            <a:off x="5911910" y="-1"/>
            <a:ext cx="6280091" cy="670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whitehouse.gov/sites/default/files/3tj_header_sm.jpg?12495075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649"/>
            <a:ext cx="42862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bbc.co.uk/northernireland/yourplaceandmine/images/armagh/bess_mill/mill_pai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1"/>
            <a:ext cx="4075554" cy="25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3.gstatic.com/images?q=tbn:ANd9GcT1GN2eAKW1Omdfoc9mPr1B4z9pfqdjo1ZXz8rhj-gtjw6wfVpX_00_fuw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352674"/>
            <a:ext cx="1737563" cy="24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TCuoSo-3QKwQwGH2fpwaQSksnwfNgywKnYOvI4NbPL0P1ja2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0"/>
            <a:ext cx="10804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hotohome.com/pictures/texas-pictures/san-antonio/alamo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305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rkchurms.com/Merchant2/graphics/remember-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06" y="0"/>
            <a:ext cx="6499193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lashmedia.glynn.k12.ga.us/webpages/kadams/photos/20126/2map-13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5650"/>
            <a:ext cx="434432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whitehouse.gov/sites/default/files/first-family/masthead_image/7aj_header_sm.jpg?12508708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9" y="4438649"/>
            <a:ext cx="42862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39ya49a1fwv14.cloudfront.net/wp-content/uploads/2013/08/slaves-in-fiel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27" y="3959225"/>
            <a:ext cx="3757356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hMUFBUWFBUUFhUXFBQUFBUYFxQWFhQUFBUYHCggGBolHBQUITEhJSkrLi4uFx8zODMsNygtLisBCgoKDg0OGhAQGiwcHBwsLCwsLCwsLCwsLCwsLCwsLCwsLCwsLCwsLCwsLCwsLCwsLCwsLDc3LCwsLCwsLCwsK//AABEIAKgBKwMBIgACEQEDEQH/xAAcAAACAgMBAQAAAAAAAAAAAAACAwQFAAEGBwj/xABBEAACAQIEAwUFBQUIAgMBAAABAgADEQQSITEFQVEGEyJhcQcygZGhFLHB0fBCdLKz8SMkMzRSYnLhJTVTc4IV/8QAGAEBAQEBAQAAAAAAAAAAAAAAAgEDAAT/xAAgEQEBAQEAAgIDAQEAAAAAAAAAAQIRITEDEjJBUWET/9oADAMBAAIRAxEAPwDydV0hhYC7Rizy1s2qw1WYojacNqtIkYqzEhCHqhEOmg5zaATZtJa5ghrBEISVR2mxNWvGKsNUNowCYUhqsPV4ZTENRMA5Ql3sBubCAo2dAbam0hDDE6nfbyvLWvTyp9BCwWHvbTyt1jl+sdzqFgKZQROpDNzP52nQvw46MBvpI1LhpVtBfmBb5xTTrkeGpkZV6C/y2Ak7D0dRcX0JtvqdoGDw7X1Gu3wkutSYGwB2t0nWxZKjvQJJAbX9thsDyQQ8JQCm45dY5MBUICr7vPz6k+ctcLwRjbMbDpBbCkqNhMOS1yPT85Yrhv8AuW2HwaqNtYZpC+0NpRT/AGQWuRK/iHCg2oG3nOmelzkarRBnK89xuDK6XtrI74cgai49Z2nEsACNJzVDD2YqdD+topWesudxWGKHyOomqcucdRsCrDbUfnKVxY/r5x1mJ4pxHZf11i6n9YZVRKggF/KOcfKIZZrAoGE1b0jWXT0itZUQRGpAURqiO0WwsYptBAhKIKQ7w0bWLAjKaydcO03aYBCtD1QhYxQJlrwwvlJ1YKmJsDWbSZa8LuMAjFWAkcBzhqwSrrHYSneoB0iw2kPBNueZ2M7M8qkYqrmew2GgHXzl5wnC2Av63lDgxmf4zrcCot8RL39nIscPg7jUaRh4YpP5ASXhwJLoicSJQ4Yo/X3R64IDlf4bSUqx9IDnLzqXXEWnhh0/XWSFp+Uco/6hWlmGd2Rki6iyZlminxnXCTavZTI9WT6qyFiNjymd8N866h1R11nPcSpANffnf8DOjXWVHGKNmJGoG4iiaUXE6N1JHrOdxFHmJ1+NICE8pyq1bhl5j7pp6YoqLF1t4zaBUgntSGUxTiPPlEuY4lKK6QbTbTBbrHAQVEbTJmgNIYiQQMIQYYENUYhiaWMEKsE3N5YVtryWK0ISTYhKJK6CWGNppYcFUA3jCJoC8PKPKGq2BpAWrY2HS5+Ma9rHTQyKjkmx/XSPMd1d8GS5nV4dNuc5ngW+06qlpb6Q1rFrhJZ0VlfgSJZUz5iXNTQlWFtCAmZvL57TT0zt6NZtWi7wx+tZZQsETNazILTrUkLqSvxZ0tJ1Uyurm8y09HxkLoJVVqoYv00En4ipaUl7lrbHeTPst+kHtCcqaHS049Wsc06zjAzJ6aTnEoXFpswASIqqOkPLbSZbSZ1eo7xLW+MfUiDe8WRpbD84u8a0VcRwUQGNWKSMUTRBgRqiLjEEFWGIYwCAohQqMGFBU6woaQoY84sCMB8pHCm1MwwgIaoljQvP6RafGNA0/GCuJxDaWG3TlIg35co6r6yI203xPA326jgtSzjz+nrO4wtG6/8AX1vPMqWP7uxGpsP0fKWicerMBmYgW90D6zO5raXjv8KuUkS0w9QW/X1nmKcZsbtUa3Tb63lxw/tMua1/n185OcX34d+WE0/KVeG4gH1EkVMWLjWd94P/ADqUOpjBUE57iXFMisenzPlOOrdpqzbggeV7DXn1lzp1w9WBB2v8IDieaYftQVIszKehuQZdYXti2mZQV66gzS3+h9HTYpum52kSsbD7psY9aih1kbFVCRpvb9WmVbT1xTY/EA3F9uf4Suo4i2Y9R90Vxatkcf7vvEj4ip4L84pGeqZVe49dZWVaNmNuYuJZYY3FpBceL00j/QoOKWxGm4igslY/cekh1WtBXE1QCdBE5ReG/rAIjg0l4s26RzCLJEUqK4CNQwIaiaUBiPpiKyxgMFhGgzBNLGgc4VYsJhrNhtJpW1krjEEK0EGErQVYai3EJYKHSMt5QU5G11EbAQSQBt63gtWRW1gQwv5yNVpkXuNNx+MtMSt/WRK4B+N56Ma8eRs8nYOjmqKTqSNBy+Mn45GZzTQWAAOm7n/SDyieDJd18ll29IiurMuZMtmUac7Ag9bQa9t8+Irey/BDi6lRe8pUxTLLeohbOy+8i+IWtcXMdiOBZTlN6dTWy3urAc1PwnY8IwaU3DqpZiCBcLYZhZjpuSNNeksePojUg1a39n/hhRrmPQ7mPX1ufCY3uXz6cd2MxFQsyEmwB16W1GvOdjW4YWHhfKSPrKrs5w0UwWOrMST6np5Toy9rTCSftpvVnpxvEuHV2YqLOw0B5D8zOY4lhalMuapFkPia4+XlPT6lDxGxtcHXz6yoxuComysuhve+oa975ucuZyuuuz/XMcH4S1WiKtkKNeyo470AH3mHK+hk/CUcrhHF1bRHAtr/AKX6HUTreEUKNFLLa5AF7AaKLKo02tI2OwXeHa2Y5i3U8rDlNfkzmTub5Z43beaiBw9GokodiTuJZctY16LWsbNYW8/Wbw6coHSfxwva8aXHI6eUokrt4RyvOi7VKPGPl84ngPZ7vPHUNlHLmT6R9kgfW61yF0HtzEjVD4ifOdRVOHSymw5bfjOf4thu7c2N1IuLdIc/JNFv4ridVGKe7m3pItVowkX8oNumk6e2SMCZpyYbHUzVQeccSkMTsIoiGfWKMYoamSsLh2dglNWdjsqgsx9ANZFpEaX8tPwnr3YP2g4da9PDrgKWGWqy0xUpm5zMbLnuoJBNhe/Oa8Z28c3U9nmKp4SrisRloimmYUz4qragWIGib8zfyE5W0+hfao9uGYjzCD51Fnzz5fWT5MzN8Lm9YJb8B4DiMW1sPSZxfVrWpr/yc6D74PZ7iVPD1C9XDU8SMtlSoSFBv71rG/oZ7j7P+1dPH0mC0hRakQGpixSzXylbAaaHS3KdjM17rtaseQdq+zT4B6dOo6u1Sn3hCg2XxFbAn3tt7CUDTvvbRUvjqY6Ydfq7mcDvM/knNWFm9gr6RiCBaGvrMqUNU7Td4IO00DrDYSXTjWOsUu3KHM7DEacg4ynYbbfjJ1+Y1kWrqzb6KNtto8eVWHAB47en9TPQqdBSo8IO08z4RiMrA68vleehYPEggETtXjWTqfSK0zpv0lVxXEszXbl7o5Lrv6mS3fUW1N9/wlPjm72r3anQWueRO8F32chfXldLw0XRRteTnHSRsHZQLchN06mp0M6WcDWbakBbxb4MEm31/OD9pFyDcGGhimoPLGJhwP8AuNKCYxtF1KsV5Bna3VIO+8hM1ob1NPxlfi60FvWuc8cx2jN66gc9TLXg652yFsuRb2B97yPyh8OwOZ3rOLk6LfZVjDwnuqqOh973h5+XlO1rwWM+UriGEWpYFRYeU43tCvdOE5AG3oZ25rBVZm2XczzbiuNNeqzG4F7AeXKHGe3rvl1zPEMv9TAZpjCAzTePI0r/AD5RVaEfWLjQplg5oTDWAQJRQUMteAH+84f94o/zVlXLPgJ/vOH/AHij/NSbUK9/9rR/8XX9af8AMWfPyec+gfa3/wCrr+tP+Ys+fEl+b2mPRxsBPTfYQf7XFf8ACl/E88wM9Q9hf+Liv/rpfxPB8f5Rdelb7aP8+v7un8TzhhsNZ3Ptn/z6/u6fxPOFJ2h+X8qufRhhCKzQqZmXGhimGDrFjSHaGuSVjQb6ecjqdtY5T8ZnThyuLbSOg1PK5ufIdI1SJq1tdzedm8Iiktv19Z1PCcX4BrY7HT0nMsQG6XOYfHlLjBcvM6y68xtm/wAX2Kx2SmzDe1h5f7pXcFxapUS5Hi1+u/zldxOuW8J/qOUrKdI30vcfMekOcnrT1qmAupOljbXmdpGq8ToU7CpUCsdpzXCqeI0DNkUixJ963kOsvl4Dh7f4YY82a5Ynre8v1v6C3P7Su7725Q3KjMD16CawuKJ0OhGh8o3DqtMZUAAicQBfMN+fn5wXNnmLNS+KmNVkZ2EJXuN5HLcucV7xMyRlWvpbn+t5DKZj+vnG1HvBzWBJkkp2n4eoM2RQfDr6nrCfVtTqL/8AZhUHIX4Xv1lVxXiS0adrjvH2HMA/hO9+E7zyrOP47N/ZofCtyfXznIPofjLiq3hJ5nWUhH3zWTw8utW1qoNIkeskPsYh3JAGlh8/jFACTygFRMI3ir6xp0DesUbRrCLPrFBQ00llwE/3nD/vFH+akrFlhwL/ADOH/eKH81JsH6fQntb/APV1/Wn/ADVnz2uk+hPa2P8Axdf1p/zFnz3tO+b2mDfWeoewv/FxX/Cl/E88tUz1L2F/4uK/4Uv4ng+P8oWvSu9s6/39f3dP4nnDBZ3Ptn/z6/u6fxPOCh+X8qufRmWGEg25w76bzKnB01h2gUvlCZjM6Y084wNFAzbvaGr1KU7Qc2nxiqb3isQxI0nSL1MDeE6c9JaYE+56XPOUY1Q66D6nrLDheI9yXh5qXj8JqX3Cn5dJLwKIALWv1J1h4+mGQjSxsbdZX4PCU+d7eZvO7YeZL7vHXYmjouU5tBzv8jyk4E9eQ0uNJytCkq+FaxAOuUnT4dJKpcPU63v11nTd/hX4s/1dvXtvNrWvsRttK3/+arCzvUt0D2hYaiKeisxHLMbkeV4+2+4zsk9VPR8sW1X9c4vEVhpbTT6yM1W9h84Jk7pIvF46oAnwgNWkas+dwnz9OcvO+BulRxTtcVphVS1S2UX205zneGqalRmcs7Wvck/ST+1PCO7IZNUud9SNdryJwyyN9Jt9Zmf6wu7pb1qNwR5SiOh1/pL18RY/hIGNwua7J8RM0QHaR33jqgI3FohpcpS3inj2ES5mkEJWKYRrMIoyohB9J6T2N9nzd7h8RisThqVJXp1woqq1RspDqp2C6gX1Ok8yvDpqOg18pvPDN9QdqHwuOwtXD/aqClxYN3iHKwIZTbNqLgTwztN2TrYFQ71aFRGfIppVM5vYnVbXAsPPl1nMBR0hqo5CTWvt+lk4tOB8MfFVRRplAzAkF2CLYC5u09n9nXBaXDVqmvi8O1SrlBC1FyqqXsLk3Jux5CeD3HOMRR0EOb9fPFvl7X7QuzVPiFRK2HxWHFRUyFWqLZgCWUhgTY+I8p5NxHAth6r0qhUuhAJVg66gEWYesglQeQhCw2g3qXzxczj6D9nNCgeH0u6CHMv9qbAk1P2w9/uPK08b7UJSGMrjD27oVDlt7vmF8r3lKlYi4DEBtGAJGYdGA3h5uk7e+5k4uc8vTg20Ewc0FjPPWhqtMLRKvMLTuO6erQtPjI4aEKk7juptIjLb6fhF4SqemzfKLR9/mPWWONwpamuJpC4y5aqDe67uPP8AOaYz1334sRULL4Trb5yOKuusg4DF7a3U7H8DJv2gFgdL8/wk+vGk0lioOnxtJ2FxZGkRRItoBDzr0nSLVgMXpvN9+d5ARxNVcR8JeJ1Jq1zeDTq6X2vK6rXvoIDYobLcnkBJxerCrigNfl68pYcPw2Ska1TRmICjot9AfWU2Go/tNvyG4HpOio+PKTfIgGUH9ph+0fpN/gxLbax+bfJxWdpKNsDUdhqSLD5azjFaxvOg7c8ZWoq0abBiGzuV1Xpl9Zy4rC2vOd8vPt4DHpaPWzAciJCr1Dvt5iR+/i61cmY8PrdR77kxZMAtBDyyINjEuekxmtFsYpErbHnAvMBms3r85eIrs07HjNGkOGYOsmHpLVr1K6O6h72pMFXKC1gTfWcYDznbY2qv2Dg9NqndE169Qvv3aHEKve/DU/8A5M9HGakrcHxFNFd6LqrP3YNr+Mi4pso8SuRrlYAmTX7L4xVLHC1gFylhkOYZrW8HvcxrbTnL3i5o/Y8VQp4jDmoeIJXDnFCpUrpkqD7Q7+7nZmBIUC1zfqZ+J4rQbiWNqjE0e7q4B6KVO8FmdqKoqX65lb7+cP1XriuIcHr0GRa1F1NTWmLZs+trKVuCbkCw1F43E8Jr07BqTeJ+7GWz+P8A+I5CbPr7h8XlOj7PcXoYenwlqlWm32fEYt61NWDPTWvYUmyDofFYbSImKr0KiKuPwZBrpVVqS0QjMpJWtW7umMu9jmN/EZLiO6o8ZgKlHLnXLmzW8SMDlNmF0JFwdCNxOloYNanDVqU8NTNdsacMXs/hpjDGqajeLKpBFyx0AEg9qq9B1pVERKVdzVNelRqCrQBuMtRbEhC++UHkJZ8K4w2G4ancYmitdcccQaXeAl6Jw2Qo67MC37G/PcQyeV74UnEMZSyrSpU6bFRZ8RZgajX1yAmwTkDa5302kAPb6S/7R4PDOFxGFqUaZqLmq4XvFzUn3YUzsVP+ncfdTcSwopVDTWrTrAW/tKbXpm4B0Jttex9DM9QpXV8UFGmOHlcLRb7TRD1FHeXYmpktT8fh8t5W9oOBmnjMTRoAvSosBnZlVUDBSA9RiFBBJXUi9pN7QcXanQwQw2Jp5qWH7up3Tp3iMWv4WtmGh3Uyuw+KWrw58OHVawxYxBDuE75TTye+5ALK2tied4tZlTtSey3Dh9orUsRRBK4WvUCuDdWWnmRgL2YHQg6g8oGMwAqYPh5o0R3tb7RmyAl6hRwoOpNzYE2HnLfBcWoCtSU1qQ7nhVTCvVL2V6rqwSmh/aC5gM22/SLwGNw32LC4arWpK5TEI1ZKgL4VnfOhOtijAFWtrraWYnE7euMrgoxVhZhoQdx5GPp4ZyEIW4ckLqDcrbN6WuN5CxVHu2Kh0cDZqbBkPmD+EtMBiVVcPdwCtSqxsdRmCZL+RKkHymf1PpDKVy8w2qkeIHW2lt9dJ0/ZWrkNai7KjKQ9mZVABA0uxtz2nP4/idJVVmWzCmwy0iAitmJugN7aHl1kPF4xKmKqNlSphmZFqM+VrWX36bbqQCbW5zX4scvR1rs46XivBDdquGAtYvUQWtYC5dDsfhK2nTYqKg6ZvPLfLmI6X5yp7O9oGosQjZEFGqAtRywdihCWv7pJtoNNZd1+0eHrUdctOr3QG4BLZgxp/wDG9+Vuh5TTfxy+UzuxYYZ2KggGxbID1bpCxBKgE63JFwQRcbg256iVB42opKaQs61wyqWDAAKLHYacvUnrFY3j1kCBFuXNR8pJUMQAEUnfQXPrMLhvNLj7QOsj4jHAdJUUK9WqbItup5CW2E4Wq61CGbnc6CSZdaTTqvUNkHqxuBLLCUAm2rHduZ8h5RNfiVFPeqKLch+UqMZ2sVdKK6/6jv8AARzI3XHUVsSlFc1Uj/ap+8icdx7tPUreFWZU6A2zetthKTE8QeqSzG/mdfl0g91ZSx/rNeMbUvB4uygHrJZrAyjpk/fJWFr20MGsftZpY5oLtEltZvNMuELNN5oqYZXMqHWCZjGaLSyIwCavMvN5Zzg9n+MthKveIlGoSjUytZO8SzWuctxrpv6xONxzVmDPYWUKqqAqIovZEUbKLn5mZMm9CEAxgMyZCQrxgmpkLjVMYkyZDVh+bnFsZkyBQ3gEzJk5zV5u81Mlcy8NWmTJzldjq12t0kQjb9GZMnpzPDKt3/KZfX9fWZMiQSsYxcQ2+YzJknF6M4uof22+BsIDVTzZj6kzJk7ju0BNvP8AOEovMmSOTsLQm+JnwgTJk5UOppb0mAzJkipeHrX0JjdpkyZaixsNNFpkySKFnmXmTJ1cILNFPObmS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7936"/>
            <a:ext cx="5181600" cy="291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d39ya49a1fwv14.cloudfront.net/wp-content/uploads/2013/08/slaves-in-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29363"/>
            <a:ext cx="6362699" cy="48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ncrypted-tbn2.gstatic.com/images?q=tbn:ANd9GcQ-yeWk5HmgBhWlQMSj0omM9yR2YS7g02bX56eRLH_SGQqvig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337"/>
            <a:ext cx="5812185" cy="39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atinamericanstudies.org/mex-war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33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Q1k6H0mfDIojj0xNt2tmUF6mJ2v4hJy-uvqQl5xv07hlIHCTj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51" y="36512"/>
            <a:ext cx="4832749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RGwxgSz8_xo4O38TIJkcee4MDlGwmZDfN4rVO7W3-y0bASwJ4QooZ68BT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00" y="3200400"/>
            <a:ext cx="4336850" cy="36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nitedstateswestwardexpansion.weebly.com/uploads/1/6/9/2/16929308/645961687_orig.gif?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34016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ookingglassreview.com/assets/images/John_Sutter_and_the_California_Gold_Ru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5257800" cy="66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ocketswag.com/pensions/images/Who-Was-President-During-The-California-Gold-Ru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16" y="0"/>
            <a:ext cx="3000183" cy="42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en/d/db/California_Gold_Rush_outline_m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1"/>
            <a:ext cx="2137726" cy="31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windows7themesfree.net/images/san-francisco-49ers/san-francisco-49ers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267760"/>
            <a:ext cx="3341699" cy="25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lassroommapsatoz.com/images/kappa/30074_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4524"/>
          <a:stretch/>
        </p:blipFill>
        <p:spPr bwMode="auto">
          <a:xfrm>
            <a:off x="-1" y="0"/>
            <a:ext cx="7429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eachers.henrico.k12.va.us/tucker/strusky_m/webquests/VUS6_Expansion/mccormick%20re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lowing on the Prairies Beyond the Mississi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02804"/>
            <a:ext cx="4762499" cy="39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238250" y="838200"/>
            <a:ext cx="5353050" cy="2647950"/>
          </a:xfrm>
          <a:custGeom>
            <a:avLst/>
            <a:gdLst>
              <a:gd name="connsiteX0" fmla="*/ 4895850 w 5353050"/>
              <a:gd name="connsiteY0" fmla="*/ 400050 h 2647950"/>
              <a:gd name="connsiteX1" fmla="*/ 4076700 w 5353050"/>
              <a:gd name="connsiteY1" fmla="*/ 381000 h 2647950"/>
              <a:gd name="connsiteX2" fmla="*/ 3943350 w 5353050"/>
              <a:gd name="connsiteY2" fmla="*/ 361950 h 2647950"/>
              <a:gd name="connsiteX3" fmla="*/ 3695700 w 5353050"/>
              <a:gd name="connsiteY3" fmla="*/ 323850 h 2647950"/>
              <a:gd name="connsiteX4" fmla="*/ 3467100 w 5353050"/>
              <a:gd name="connsiteY4" fmla="*/ 266700 h 2647950"/>
              <a:gd name="connsiteX5" fmla="*/ 3409950 w 5353050"/>
              <a:gd name="connsiteY5" fmla="*/ 247650 h 2647950"/>
              <a:gd name="connsiteX6" fmla="*/ 3295650 w 5353050"/>
              <a:gd name="connsiteY6" fmla="*/ 228600 h 2647950"/>
              <a:gd name="connsiteX7" fmla="*/ 3048000 w 5353050"/>
              <a:gd name="connsiteY7" fmla="*/ 171450 h 2647950"/>
              <a:gd name="connsiteX8" fmla="*/ 2743200 w 5353050"/>
              <a:gd name="connsiteY8" fmla="*/ 114300 h 2647950"/>
              <a:gd name="connsiteX9" fmla="*/ 2628900 w 5353050"/>
              <a:gd name="connsiteY9" fmla="*/ 76200 h 2647950"/>
              <a:gd name="connsiteX10" fmla="*/ 2457450 w 5353050"/>
              <a:gd name="connsiteY10" fmla="*/ 19050 h 2647950"/>
              <a:gd name="connsiteX11" fmla="*/ 2095500 w 5353050"/>
              <a:gd name="connsiteY11" fmla="*/ 0 h 2647950"/>
              <a:gd name="connsiteX12" fmla="*/ 914400 w 5353050"/>
              <a:gd name="connsiteY12" fmla="*/ 38100 h 2647950"/>
              <a:gd name="connsiteX13" fmla="*/ 819150 w 5353050"/>
              <a:gd name="connsiteY13" fmla="*/ 76200 h 2647950"/>
              <a:gd name="connsiteX14" fmla="*/ 742950 w 5353050"/>
              <a:gd name="connsiteY14" fmla="*/ 95250 h 2647950"/>
              <a:gd name="connsiteX15" fmla="*/ 571500 w 5353050"/>
              <a:gd name="connsiteY15" fmla="*/ 190500 h 2647950"/>
              <a:gd name="connsiteX16" fmla="*/ 457200 w 5353050"/>
              <a:gd name="connsiteY16" fmla="*/ 304800 h 2647950"/>
              <a:gd name="connsiteX17" fmla="*/ 361950 w 5353050"/>
              <a:gd name="connsiteY17" fmla="*/ 400050 h 2647950"/>
              <a:gd name="connsiteX18" fmla="*/ 342900 w 5353050"/>
              <a:gd name="connsiteY18" fmla="*/ 457200 h 2647950"/>
              <a:gd name="connsiteX19" fmla="*/ 266700 w 5353050"/>
              <a:gd name="connsiteY19" fmla="*/ 590550 h 2647950"/>
              <a:gd name="connsiteX20" fmla="*/ 247650 w 5353050"/>
              <a:gd name="connsiteY20" fmla="*/ 647700 h 2647950"/>
              <a:gd name="connsiteX21" fmla="*/ 152400 w 5353050"/>
              <a:gd name="connsiteY21" fmla="*/ 781050 h 2647950"/>
              <a:gd name="connsiteX22" fmla="*/ 114300 w 5353050"/>
              <a:gd name="connsiteY22" fmla="*/ 914400 h 2647950"/>
              <a:gd name="connsiteX23" fmla="*/ 76200 w 5353050"/>
              <a:gd name="connsiteY23" fmla="*/ 1028700 h 2647950"/>
              <a:gd name="connsiteX24" fmla="*/ 57150 w 5353050"/>
              <a:gd name="connsiteY24" fmla="*/ 1085850 h 2647950"/>
              <a:gd name="connsiteX25" fmla="*/ 19050 w 5353050"/>
              <a:gd name="connsiteY25" fmla="*/ 1295400 h 2647950"/>
              <a:gd name="connsiteX26" fmla="*/ 0 w 5353050"/>
              <a:gd name="connsiteY26" fmla="*/ 1352550 h 2647950"/>
              <a:gd name="connsiteX27" fmla="*/ 19050 w 5353050"/>
              <a:gd name="connsiteY27" fmla="*/ 1657350 h 2647950"/>
              <a:gd name="connsiteX28" fmla="*/ 57150 w 5353050"/>
              <a:gd name="connsiteY28" fmla="*/ 1847850 h 2647950"/>
              <a:gd name="connsiteX29" fmla="*/ 95250 w 5353050"/>
              <a:gd name="connsiteY29" fmla="*/ 2019300 h 2647950"/>
              <a:gd name="connsiteX30" fmla="*/ 114300 w 5353050"/>
              <a:gd name="connsiteY30" fmla="*/ 2076450 h 2647950"/>
              <a:gd name="connsiteX31" fmla="*/ 171450 w 5353050"/>
              <a:gd name="connsiteY31" fmla="*/ 2266950 h 2647950"/>
              <a:gd name="connsiteX32" fmla="*/ 247650 w 5353050"/>
              <a:gd name="connsiteY32" fmla="*/ 2324100 h 2647950"/>
              <a:gd name="connsiteX33" fmla="*/ 304800 w 5353050"/>
              <a:gd name="connsiteY33" fmla="*/ 2343150 h 2647950"/>
              <a:gd name="connsiteX34" fmla="*/ 419100 w 5353050"/>
              <a:gd name="connsiteY34" fmla="*/ 2438400 h 2647950"/>
              <a:gd name="connsiteX35" fmla="*/ 552450 w 5353050"/>
              <a:gd name="connsiteY35" fmla="*/ 2476500 h 2647950"/>
              <a:gd name="connsiteX36" fmla="*/ 609600 w 5353050"/>
              <a:gd name="connsiteY36" fmla="*/ 2514600 h 2647950"/>
              <a:gd name="connsiteX37" fmla="*/ 742950 w 5353050"/>
              <a:gd name="connsiteY37" fmla="*/ 2571750 h 2647950"/>
              <a:gd name="connsiteX38" fmla="*/ 857250 w 5353050"/>
              <a:gd name="connsiteY38" fmla="*/ 2628900 h 2647950"/>
              <a:gd name="connsiteX39" fmla="*/ 1143000 w 5353050"/>
              <a:gd name="connsiteY39" fmla="*/ 2647950 h 2647950"/>
              <a:gd name="connsiteX40" fmla="*/ 3238500 w 5353050"/>
              <a:gd name="connsiteY40" fmla="*/ 2628900 h 2647950"/>
              <a:gd name="connsiteX41" fmla="*/ 3581400 w 5353050"/>
              <a:gd name="connsiteY41" fmla="*/ 2590800 h 2647950"/>
              <a:gd name="connsiteX42" fmla="*/ 3657600 w 5353050"/>
              <a:gd name="connsiteY42" fmla="*/ 2571750 h 2647950"/>
              <a:gd name="connsiteX43" fmla="*/ 3771900 w 5353050"/>
              <a:gd name="connsiteY43" fmla="*/ 2533650 h 2647950"/>
              <a:gd name="connsiteX44" fmla="*/ 3905250 w 5353050"/>
              <a:gd name="connsiteY44" fmla="*/ 2495550 h 2647950"/>
              <a:gd name="connsiteX45" fmla="*/ 3981450 w 5353050"/>
              <a:gd name="connsiteY45" fmla="*/ 2476500 h 2647950"/>
              <a:gd name="connsiteX46" fmla="*/ 4114800 w 5353050"/>
              <a:gd name="connsiteY46" fmla="*/ 2381250 h 2647950"/>
              <a:gd name="connsiteX47" fmla="*/ 4171950 w 5353050"/>
              <a:gd name="connsiteY47" fmla="*/ 2362200 h 2647950"/>
              <a:gd name="connsiteX48" fmla="*/ 4229100 w 5353050"/>
              <a:gd name="connsiteY48" fmla="*/ 2324100 h 2647950"/>
              <a:gd name="connsiteX49" fmla="*/ 4381500 w 5353050"/>
              <a:gd name="connsiteY49" fmla="*/ 2286000 h 2647950"/>
              <a:gd name="connsiteX50" fmla="*/ 4495800 w 5353050"/>
              <a:gd name="connsiteY50" fmla="*/ 2209800 h 2647950"/>
              <a:gd name="connsiteX51" fmla="*/ 4610100 w 5353050"/>
              <a:gd name="connsiteY51" fmla="*/ 2133600 h 2647950"/>
              <a:gd name="connsiteX52" fmla="*/ 4667250 w 5353050"/>
              <a:gd name="connsiteY52" fmla="*/ 2095500 h 2647950"/>
              <a:gd name="connsiteX53" fmla="*/ 4724400 w 5353050"/>
              <a:gd name="connsiteY53" fmla="*/ 2076450 h 2647950"/>
              <a:gd name="connsiteX54" fmla="*/ 4800600 w 5353050"/>
              <a:gd name="connsiteY54" fmla="*/ 2038350 h 2647950"/>
              <a:gd name="connsiteX55" fmla="*/ 4876800 w 5353050"/>
              <a:gd name="connsiteY55" fmla="*/ 2019300 h 2647950"/>
              <a:gd name="connsiteX56" fmla="*/ 5048250 w 5353050"/>
              <a:gd name="connsiteY56" fmla="*/ 1847850 h 2647950"/>
              <a:gd name="connsiteX57" fmla="*/ 5105400 w 5353050"/>
              <a:gd name="connsiteY57" fmla="*/ 1790700 h 2647950"/>
              <a:gd name="connsiteX58" fmla="*/ 5200650 w 5353050"/>
              <a:gd name="connsiteY58" fmla="*/ 1619250 h 2647950"/>
              <a:gd name="connsiteX59" fmla="*/ 5238750 w 5353050"/>
              <a:gd name="connsiteY59" fmla="*/ 1562100 h 2647950"/>
              <a:gd name="connsiteX60" fmla="*/ 5295900 w 5353050"/>
              <a:gd name="connsiteY60" fmla="*/ 1409700 h 2647950"/>
              <a:gd name="connsiteX61" fmla="*/ 5353050 w 5353050"/>
              <a:gd name="connsiteY61" fmla="*/ 1295400 h 2647950"/>
              <a:gd name="connsiteX62" fmla="*/ 5314950 w 5353050"/>
              <a:gd name="connsiteY62" fmla="*/ 723900 h 2647950"/>
              <a:gd name="connsiteX63" fmla="*/ 5295900 w 5353050"/>
              <a:gd name="connsiteY63" fmla="*/ 666750 h 2647950"/>
              <a:gd name="connsiteX64" fmla="*/ 5200650 w 5353050"/>
              <a:gd name="connsiteY64" fmla="*/ 552450 h 2647950"/>
              <a:gd name="connsiteX65" fmla="*/ 5162550 w 5353050"/>
              <a:gd name="connsiteY65" fmla="*/ 495300 h 2647950"/>
              <a:gd name="connsiteX66" fmla="*/ 5105400 w 5353050"/>
              <a:gd name="connsiteY66" fmla="*/ 457200 h 2647950"/>
              <a:gd name="connsiteX67" fmla="*/ 5048250 w 5353050"/>
              <a:gd name="connsiteY67" fmla="*/ 400050 h 2647950"/>
              <a:gd name="connsiteX68" fmla="*/ 4972050 w 5353050"/>
              <a:gd name="connsiteY68" fmla="*/ 381000 h 2647950"/>
              <a:gd name="connsiteX69" fmla="*/ 4914900 w 5353050"/>
              <a:gd name="connsiteY69" fmla="*/ 361950 h 2647950"/>
              <a:gd name="connsiteX70" fmla="*/ 4781550 w 5353050"/>
              <a:gd name="connsiteY70" fmla="*/ 381000 h 2647950"/>
              <a:gd name="connsiteX71" fmla="*/ 4724400 w 5353050"/>
              <a:gd name="connsiteY71" fmla="*/ 4000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353050" h="2647950">
                <a:moveTo>
                  <a:pt x="4895850" y="400050"/>
                </a:moveTo>
                <a:lnTo>
                  <a:pt x="4076700" y="381000"/>
                </a:lnTo>
                <a:cubicBezTo>
                  <a:pt x="4031835" y="379205"/>
                  <a:pt x="3987729" y="368778"/>
                  <a:pt x="3943350" y="361950"/>
                </a:cubicBezTo>
                <a:cubicBezTo>
                  <a:pt x="3599738" y="309087"/>
                  <a:pt x="4082371" y="379089"/>
                  <a:pt x="3695700" y="323850"/>
                </a:cubicBezTo>
                <a:cubicBezTo>
                  <a:pt x="3464740" y="246863"/>
                  <a:pt x="3697972" y="318005"/>
                  <a:pt x="3467100" y="266700"/>
                </a:cubicBezTo>
                <a:cubicBezTo>
                  <a:pt x="3447498" y="262344"/>
                  <a:pt x="3429552" y="252006"/>
                  <a:pt x="3409950" y="247650"/>
                </a:cubicBezTo>
                <a:cubicBezTo>
                  <a:pt x="3372244" y="239271"/>
                  <a:pt x="3333122" y="237968"/>
                  <a:pt x="3295650" y="228600"/>
                </a:cubicBezTo>
                <a:cubicBezTo>
                  <a:pt x="3016722" y="158868"/>
                  <a:pt x="3357542" y="215670"/>
                  <a:pt x="3048000" y="171450"/>
                </a:cubicBezTo>
                <a:cubicBezTo>
                  <a:pt x="2873158" y="113169"/>
                  <a:pt x="2973662" y="137346"/>
                  <a:pt x="2743200" y="114300"/>
                </a:cubicBezTo>
                <a:cubicBezTo>
                  <a:pt x="2705100" y="101600"/>
                  <a:pt x="2666643" y="89925"/>
                  <a:pt x="2628900" y="76200"/>
                </a:cubicBezTo>
                <a:cubicBezTo>
                  <a:pt x="2577809" y="57621"/>
                  <a:pt x="2514403" y="24002"/>
                  <a:pt x="2457450" y="19050"/>
                </a:cubicBezTo>
                <a:cubicBezTo>
                  <a:pt x="2337087" y="8584"/>
                  <a:pt x="2216150" y="6350"/>
                  <a:pt x="2095500" y="0"/>
                </a:cubicBezTo>
                <a:cubicBezTo>
                  <a:pt x="1701800" y="12700"/>
                  <a:pt x="1307605" y="14625"/>
                  <a:pt x="914400" y="38100"/>
                </a:cubicBezTo>
                <a:cubicBezTo>
                  <a:pt x="880265" y="40138"/>
                  <a:pt x="851591" y="65386"/>
                  <a:pt x="819150" y="76200"/>
                </a:cubicBezTo>
                <a:cubicBezTo>
                  <a:pt x="794312" y="84479"/>
                  <a:pt x="768350" y="88900"/>
                  <a:pt x="742950" y="95250"/>
                </a:cubicBezTo>
                <a:cubicBezTo>
                  <a:pt x="611942" y="182589"/>
                  <a:pt x="672091" y="156970"/>
                  <a:pt x="571500" y="190500"/>
                </a:cubicBezTo>
                <a:cubicBezTo>
                  <a:pt x="533400" y="228600"/>
                  <a:pt x="487088" y="259968"/>
                  <a:pt x="457200" y="304800"/>
                </a:cubicBezTo>
                <a:cubicBezTo>
                  <a:pt x="406400" y="381000"/>
                  <a:pt x="438150" y="349250"/>
                  <a:pt x="361950" y="400050"/>
                </a:cubicBezTo>
                <a:cubicBezTo>
                  <a:pt x="355600" y="419100"/>
                  <a:pt x="351880" y="439239"/>
                  <a:pt x="342900" y="457200"/>
                </a:cubicBezTo>
                <a:cubicBezTo>
                  <a:pt x="247241" y="648518"/>
                  <a:pt x="366894" y="356765"/>
                  <a:pt x="266700" y="590550"/>
                </a:cubicBezTo>
                <a:cubicBezTo>
                  <a:pt x="258790" y="609007"/>
                  <a:pt x="258789" y="630992"/>
                  <a:pt x="247650" y="647700"/>
                </a:cubicBezTo>
                <a:cubicBezTo>
                  <a:pt x="143111" y="804508"/>
                  <a:pt x="231334" y="596871"/>
                  <a:pt x="152400" y="781050"/>
                </a:cubicBezTo>
                <a:cubicBezTo>
                  <a:pt x="131060" y="830844"/>
                  <a:pt x="130412" y="860695"/>
                  <a:pt x="114300" y="914400"/>
                </a:cubicBezTo>
                <a:cubicBezTo>
                  <a:pt x="102760" y="952867"/>
                  <a:pt x="88900" y="990600"/>
                  <a:pt x="76200" y="1028700"/>
                </a:cubicBezTo>
                <a:cubicBezTo>
                  <a:pt x="69850" y="1047750"/>
                  <a:pt x="60451" y="1066043"/>
                  <a:pt x="57150" y="1085850"/>
                </a:cubicBezTo>
                <a:cubicBezTo>
                  <a:pt x="48658" y="1136803"/>
                  <a:pt x="32363" y="1242150"/>
                  <a:pt x="19050" y="1295400"/>
                </a:cubicBezTo>
                <a:cubicBezTo>
                  <a:pt x="14180" y="1314881"/>
                  <a:pt x="6350" y="1333500"/>
                  <a:pt x="0" y="1352550"/>
                </a:cubicBezTo>
                <a:cubicBezTo>
                  <a:pt x="6350" y="1454150"/>
                  <a:pt x="9834" y="1555970"/>
                  <a:pt x="19050" y="1657350"/>
                </a:cubicBezTo>
                <a:cubicBezTo>
                  <a:pt x="27664" y="1752109"/>
                  <a:pt x="38723" y="1764929"/>
                  <a:pt x="57150" y="1847850"/>
                </a:cubicBezTo>
                <a:cubicBezTo>
                  <a:pt x="76792" y="1936237"/>
                  <a:pt x="72021" y="1937997"/>
                  <a:pt x="95250" y="2019300"/>
                </a:cubicBezTo>
                <a:cubicBezTo>
                  <a:pt x="100767" y="2038608"/>
                  <a:pt x="108783" y="2057142"/>
                  <a:pt x="114300" y="2076450"/>
                </a:cubicBezTo>
                <a:cubicBezTo>
                  <a:pt x="123587" y="2108954"/>
                  <a:pt x="154988" y="2254603"/>
                  <a:pt x="171450" y="2266950"/>
                </a:cubicBezTo>
                <a:cubicBezTo>
                  <a:pt x="196850" y="2286000"/>
                  <a:pt x="220083" y="2308348"/>
                  <a:pt x="247650" y="2324100"/>
                </a:cubicBezTo>
                <a:cubicBezTo>
                  <a:pt x="265085" y="2334063"/>
                  <a:pt x="285750" y="2336800"/>
                  <a:pt x="304800" y="2343150"/>
                </a:cubicBezTo>
                <a:cubicBezTo>
                  <a:pt x="346931" y="2385281"/>
                  <a:pt x="366056" y="2411878"/>
                  <a:pt x="419100" y="2438400"/>
                </a:cubicBezTo>
                <a:cubicBezTo>
                  <a:pt x="446429" y="2452065"/>
                  <a:pt x="528035" y="2470396"/>
                  <a:pt x="552450" y="2476500"/>
                </a:cubicBezTo>
                <a:cubicBezTo>
                  <a:pt x="571500" y="2489200"/>
                  <a:pt x="589122" y="2504361"/>
                  <a:pt x="609600" y="2514600"/>
                </a:cubicBezTo>
                <a:cubicBezTo>
                  <a:pt x="823321" y="2621461"/>
                  <a:pt x="465465" y="2413187"/>
                  <a:pt x="742950" y="2571750"/>
                </a:cubicBezTo>
                <a:cubicBezTo>
                  <a:pt x="788676" y="2597879"/>
                  <a:pt x="803053" y="2622878"/>
                  <a:pt x="857250" y="2628900"/>
                </a:cubicBezTo>
                <a:cubicBezTo>
                  <a:pt x="952128" y="2639442"/>
                  <a:pt x="1047750" y="2641600"/>
                  <a:pt x="1143000" y="2647950"/>
                </a:cubicBezTo>
                <a:lnTo>
                  <a:pt x="3238500" y="2628900"/>
                </a:lnTo>
                <a:cubicBezTo>
                  <a:pt x="3387306" y="2626480"/>
                  <a:pt x="3456245" y="2618612"/>
                  <a:pt x="3581400" y="2590800"/>
                </a:cubicBezTo>
                <a:cubicBezTo>
                  <a:pt x="3606958" y="2585120"/>
                  <a:pt x="3632522" y="2579273"/>
                  <a:pt x="3657600" y="2571750"/>
                </a:cubicBezTo>
                <a:cubicBezTo>
                  <a:pt x="3696067" y="2560210"/>
                  <a:pt x="3732938" y="2543390"/>
                  <a:pt x="3771900" y="2533650"/>
                </a:cubicBezTo>
                <a:cubicBezTo>
                  <a:pt x="4010114" y="2474097"/>
                  <a:pt x="3713944" y="2550209"/>
                  <a:pt x="3905250" y="2495550"/>
                </a:cubicBezTo>
                <a:cubicBezTo>
                  <a:pt x="3930424" y="2488357"/>
                  <a:pt x="3956935" y="2485693"/>
                  <a:pt x="3981450" y="2476500"/>
                </a:cubicBezTo>
                <a:cubicBezTo>
                  <a:pt x="4131800" y="2420119"/>
                  <a:pt x="3990085" y="2464394"/>
                  <a:pt x="4114800" y="2381250"/>
                </a:cubicBezTo>
                <a:cubicBezTo>
                  <a:pt x="4131508" y="2370111"/>
                  <a:pt x="4153989" y="2371180"/>
                  <a:pt x="4171950" y="2362200"/>
                </a:cubicBezTo>
                <a:cubicBezTo>
                  <a:pt x="4192428" y="2351961"/>
                  <a:pt x="4208622" y="2334339"/>
                  <a:pt x="4229100" y="2324100"/>
                </a:cubicBezTo>
                <a:cubicBezTo>
                  <a:pt x="4268152" y="2304574"/>
                  <a:pt x="4345271" y="2293246"/>
                  <a:pt x="4381500" y="2286000"/>
                </a:cubicBezTo>
                <a:cubicBezTo>
                  <a:pt x="4508331" y="2159169"/>
                  <a:pt x="4371738" y="2278724"/>
                  <a:pt x="4495800" y="2209800"/>
                </a:cubicBezTo>
                <a:cubicBezTo>
                  <a:pt x="4535828" y="2187562"/>
                  <a:pt x="4572000" y="2159000"/>
                  <a:pt x="4610100" y="2133600"/>
                </a:cubicBezTo>
                <a:cubicBezTo>
                  <a:pt x="4629150" y="2120900"/>
                  <a:pt x="4645530" y="2102740"/>
                  <a:pt x="4667250" y="2095500"/>
                </a:cubicBezTo>
                <a:cubicBezTo>
                  <a:pt x="4686300" y="2089150"/>
                  <a:pt x="4705943" y="2084360"/>
                  <a:pt x="4724400" y="2076450"/>
                </a:cubicBezTo>
                <a:cubicBezTo>
                  <a:pt x="4750502" y="2065263"/>
                  <a:pt x="4774010" y="2048321"/>
                  <a:pt x="4800600" y="2038350"/>
                </a:cubicBezTo>
                <a:cubicBezTo>
                  <a:pt x="4825115" y="2029157"/>
                  <a:pt x="4851400" y="2025650"/>
                  <a:pt x="4876800" y="2019300"/>
                </a:cubicBezTo>
                <a:lnTo>
                  <a:pt x="5048250" y="1847850"/>
                </a:lnTo>
                <a:lnTo>
                  <a:pt x="5105400" y="1790700"/>
                </a:lnTo>
                <a:cubicBezTo>
                  <a:pt x="5138930" y="1690109"/>
                  <a:pt x="5113311" y="1750258"/>
                  <a:pt x="5200650" y="1619250"/>
                </a:cubicBezTo>
                <a:cubicBezTo>
                  <a:pt x="5213350" y="1600200"/>
                  <a:pt x="5231510" y="1583820"/>
                  <a:pt x="5238750" y="1562100"/>
                </a:cubicBezTo>
                <a:cubicBezTo>
                  <a:pt x="5255237" y="1512638"/>
                  <a:pt x="5273121" y="1455258"/>
                  <a:pt x="5295900" y="1409700"/>
                </a:cubicBezTo>
                <a:cubicBezTo>
                  <a:pt x="5369758" y="1261984"/>
                  <a:pt x="5305167" y="1439048"/>
                  <a:pt x="5353050" y="1295400"/>
                </a:cubicBezTo>
                <a:cubicBezTo>
                  <a:pt x="5345796" y="1121308"/>
                  <a:pt x="5355682" y="907193"/>
                  <a:pt x="5314950" y="723900"/>
                </a:cubicBezTo>
                <a:cubicBezTo>
                  <a:pt x="5310594" y="704298"/>
                  <a:pt x="5304880" y="684711"/>
                  <a:pt x="5295900" y="666750"/>
                </a:cubicBezTo>
                <a:cubicBezTo>
                  <a:pt x="5260427" y="595804"/>
                  <a:pt x="5253314" y="615647"/>
                  <a:pt x="5200650" y="552450"/>
                </a:cubicBezTo>
                <a:cubicBezTo>
                  <a:pt x="5185993" y="534861"/>
                  <a:pt x="5178739" y="511489"/>
                  <a:pt x="5162550" y="495300"/>
                </a:cubicBezTo>
                <a:cubicBezTo>
                  <a:pt x="5146361" y="479111"/>
                  <a:pt x="5122989" y="471857"/>
                  <a:pt x="5105400" y="457200"/>
                </a:cubicBezTo>
                <a:cubicBezTo>
                  <a:pt x="5084704" y="439953"/>
                  <a:pt x="5071641" y="413416"/>
                  <a:pt x="5048250" y="400050"/>
                </a:cubicBezTo>
                <a:cubicBezTo>
                  <a:pt x="5025518" y="387060"/>
                  <a:pt x="4997224" y="388193"/>
                  <a:pt x="4972050" y="381000"/>
                </a:cubicBezTo>
                <a:cubicBezTo>
                  <a:pt x="4952742" y="375483"/>
                  <a:pt x="4933950" y="368300"/>
                  <a:pt x="4914900" y="361950"/>
                </a:cubicBezTo>
                <a:cubicBezTo>
                  <a:pt x="4870450" y="368300"/>
                  <a:pt x="4825579" y="372194"/>
                  <a:pt x="4781550" y="381000"/>
                </a:cubicBezTo>
                <a:cubicBezTo>
                  <a:pt x="4761859" y="384938"/>
                  <a:pt x="4724400" y="400050"/>
                  <a:pt x="4724400" y="400050"/>
                </a:cubicBezTo>
              </a:path>
            </a:pathLst>
          </a:cu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ritagedaily.com/wp-content/uploads/2012/04/ludd1-1024x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2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tique-pocket-watch.com/image-files/factory_appleton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08" y="-1"/>
            <a:ext cx="4425391" cy="363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ddmcdn.com/gif/capitalism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58" y="3632371"/>
            <a:ext cx="4449142" cy="32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QSEhUUExQVFBQXGBcYFxcXGBcdFxgYGBgYGBgYFBcaHiggGRsmHBgWITEhJSkrLi4uFx8zRDMsNygtMCsBCgoKBQUFDgUFDisZExkrKysrKysrKysrKysrKysrKysrKysrKysrKysrKysrKysrKysrKysrKysrKysrKysrK//AABEIAMoA+QMBIgACEQEDEQH/xAAcAAABBQEBAQAAAAAAAAAAAAAFAgMEBgcBAAj/xABJEAACAQMDAgQDBQUDCgMJAQABAhEDEiEABDEiQQUGE1EyYYEHI0JxkRQzUmKhFbHwJENygpKywdHh8RZTozQ1RGNzdJOiwiX/xAAUAQEAAAAAAAAAAAAAAAAAAAAA/8QAFBEBAAAAAAAAAAAAAAAAAAAAAP/aAAwDAQACEQMRAD8A1Su4UFjwASeOwnvj9dC38eohbriTE2wZ/LOPlzoqx0g6CGfGaI/zgnjg8+3GNcfxqlClSXllXp7XIzgtMQIU57d4gxMnSlOghjxqjH7ztMQ0xE8RPGnN14mlPkEiAZFsQb+SSI+A/wCJiUijsInn/H0GnANBFXxFbC8OLQxItz0zPyHHc6S/itEGC4mYjPOJzxi4T7TqdGkwNA1tt0lSbGDRzz3/AD/I/pp7XBrjNoOE6bJ10tpDHQcLaTdrxOuA6BxdPIdC/EvFqG2UPXqpSUzBcgSQJIUcsfkNVXc/axsV/d+rVbsAlin82eCB3mD9eNBoanSjrL9l9rtO772hYkxKVLmGSD0lFnAB5HPGtG2O9StTWrTNyOAQfz7EdiOCOxGgcfTR06+mSdAknXgdJOuToHlbSwdMA6dU6B2ddnSNdnQLnUbe7wUgpIZrmtAUSZtZuO+FbT12vD/H92gYbxKmLRdlgxUAGSE+LH6/odLob9XutuJUAkRHKhgJaBMEd9OKo9gPprxA9h7ccjQcp1blVhIDAHPMETn56VdrxOm9BwnSSdeJ1zQejShpOlAaBxdODSE0saDukMdKJ0xuGYK1oDMAbQTALRgE9gT30HTVW62RdBNs5gEAmOYkjPz15jrPdh5jepvKBFFzuK9BVKOyItKmlRjVNslgQxJzlvTAxGtAJ0CXbvoV4b4/Q3BApuSWBZbkdQ6j8VMsoDjgyJwZ0jzfVt2O7a62NvWz7E02Aj5zEaqfgC1n39OqzuKRDBaLqoKM1MlwMAiAlLBBwxE86C/nQLzl5jXYbVqxAZpC01MwzniYzAALH5KdHTrOPtHpDc73Z7UkWIlXcVFkdQXgQSJJsYR7M2RoMo8a8XrblzVrP6lR+rvag6oULwuMgDgRzdqDTpkoz3AW249wTGPyx7/00R2u3ZtpWc073etSUEhpuNxIpACCxJGBmPedMeCeH31lpMSjOQgUq1xDjkADtIOe0c6BNPc8zkGZ4j5e2t0+xmozbJ5ut9WFnj4ELW+wuJH01htfbhHdQwe0xcsgSOYBAPMj6d+dbD9h/iBNGtQ5CsKoP8N/SV+pS4Z7txGQ0xtMOdOudNNoE65rx1zQL0tTpkacU6B0a8x0gNrpOg6DpU6bnXp0C7tKnTIOlhtAonSZ1wtr06DmuaTpWg9pYOkjShoHEOlDSRrugRua600Z3NqqCzH2AEk/prM/MX2l+k0LNMxcoFO9iJWGf1GS3F/Rb2Bvjm6ea9yEoEmLZBaSAIWXmTgRbM+wOsC8P8NG9rB6+4p0WrQ4DXSwvanaIUgMPTIAzwMe4XfxrxY7ffeHVSrFEoF2CBLirIiNyReAIxPI+WtSo7xHpiqrqabKHDz02kTdJ4Ee+si83eXtxS/ytajPSpUrbke4mWwkq1zUTKqQCsAnHJ0d8pbgptlpOpemjyLCfRZ2Mv61WpFiJVv6DJJggEWghK8a8YesJqUiiFapow6lAYUU9xWLWnHqIVQBoJuy1tonb+P1aR9d6YcpXK2+ooNpohZDQRMsDJMGWzg6e8zbF64rJXqenDsENISFmnt6o6mhqnxFcW8cdtBtn4cH27UST6RqekoBghBVdKY4ySBeSebQIIkENZ2e8Wqiup5AMSCRImDHB1QPO23qjxShUpUf2g/s1RRTDFGi5w7TBuhakwRH1IGpn2fbOytVIp0qamndNNXBqq+4rikaoY/Eq0m+cVMk6tfiPhi1mpvJSpSa6nUWLlkQymRlGGGXvjggEBgux8J3lENRbw6vWJYMFenUKLggnpXLQYuBEY5iBD8V8NalVNGrRO1JIIDGt6Tf6pV2c9ZAYEAZwJ1ufinjO6p3Uqe3U1iypRqu0beoWgscEupUSbDk2NBMZ95Ko78Gq3iFQM93QqgWKpghkKwIm4ZBYCM5I0GA7nailUAKVqYE4qDqMExHSogiMwe/Or99m/mE7VN2V6oSnUSi7R6gDWsweDFSCvaGngRjT/NvgdPd0SHS9kDFOqDJiQD84H1A7Tqp+QalHc7Sht1oqtrA12imGPoOrUg4iXdgEuMYAbILDQXw+IopVKrJSqsCQhdZaCAbOCwkgcDnjTzHWdeY9+u83u3pq+2rbc1Ap6R+0UXp3vUBu+EEUm+LBDEEHB1eWouuabTOYclv9mTjHaQMD3J0EqdJJ1Aq+KCm1tUWSJDCWUxAbgSACRmODOMxNBn5g9/+WgVOlBtI14HQPXa9OmwdenQLu16dNE6VOgVOlBtNzrxOgXOvaRr2gXpQOknShoFKdKB0mNBfM3i7UVVKeKtS7qx92oGahBBuNxRQvcuNAU3HiNOmbS0viFGW6jaJ9pPExwfYwG3XmqwS9NKSyourVlUEE9ioZbuMT3/PVaoPCmXtQmWUsGrVQATTas2cmTxgxi0C4lNkrKlwBOTyMDPMnqLQSCT7/loAfnrzXQ3G0amCjVvjprScVMglYghGIKMwlAYkngHVP2SJS2Wy3LLBpVy0Ai9kauyn0wSApHpHmBM44IsnmyiC/q1uumKCsiyoUMpa0XFoEArJHcfLNO34qblNjtaY62So0GCPvK1UlmbmFtqEknj8tAJ8J8f3G3VkVy1J0KPTeSrIRYRE4xMe3trXfJX2gU90RQNMpUUQApDKQozB4wB9ewOsi3G7poWXb06bKDAq1UWo7fNVcWIp5Atug5JOrx9mPg+4rMN3bt1RTUVT6djOWEPApWqADAuIJBGBzoC278TU093WZRTCbquqqMFvTShTQAMIBcoJ4gM57aY8t7f7ub6Zpn0qhqKtQQevcMGVlWVlYUiMPHbVdes+2pq9VJq/tG+DCWkVEtdLMgAT6i3cxUODOpn2eu9GiFf93Uq0AAuSQ9oVSI6jNRenAzJkC0hpPlKgVoiVKkJTSDEyoLuMd1eo6H5odHgNDPLNUvtNsxyWo0iSeSSikknuZnRTQMb7airTKnBwymPhdSGRx81YA/TQTxbdb6j6lZUpsvpzYGJFMoCXdgzLfMdKqyY5OrINUP7ZfGTR2QooSHrtaY7Ulj1JPYEtTX536At4552oUtkK6sr1KlMGnSVgWLusgG09IGST/KYk6ofhPi1KhsqSbXcIm8Hpeor06gYKbWcJIhpJkuDlQQOZ1RvL1Ss1VKdAM1V3PpqHZVJZSrE2ERjuIi3uMa1fcbB/D9tS21RaG4eq4FN7GuQrTVSbCZa1UGQ64nAjIAfErKu5epbLlUdbFm43EFiCSL8kBSIh14xoz5W8Xd7U9RaXTIpqtQKqibmtaAtttYkgQ5RTABg0jxymodlVajMHY/xAm0KFZRIJSGXBxn3xZvJu7plOhPuxLOIi0KqGoygHFJiVUjibiQLtBpFKsHtDLNSLyIxTBm0MexiR8yG7abLjbsAcUqjQCSemqxEL8g5Jgkjqxm4aAeUvEmqUhUEM1YiqwDAg1ao6afuoVFLNiYVTnOrMLaqFWF6MCpuHS44OO68/9RkhIJ16dDvCa5mpRebqR6STJek0mm9xyTgqZzKH3BM9zA7+2BnPsNA5pJftOf664jfOf+Pz1C3tRQcsFj3xzGeIn55/XQENenUPZ7u/GJyRHcCJx9RxPzIONTNB4a7r2ugaDmla8Ne0CtKXXo13Qd1nXitRq+5qssktUah0lVihQCGoHYrcQzl8CfjEEZI0UDWT+aGZWK2iqt9W05IWou4rMym6oYOaQHcRIHA0E/xjxd6JLdBdnNl0iSpNRmY+wDRxBNoxdoIL1IqVIYllQF2NSpUDNSYlDExBcAD2GveKeImrUpkuklTTS/uxYLUYiJvLJQHVEhexJk1ttq1HwrcV7fvWCszYJVD6buQsQCgYiMz6Skz3Ck+ZNzTvrKkLUi1gIFyOAbVAUX5sJkmAsj5N7aoFp1aoEmj4elIe61Ny9krMGQtWoMe/z0G8S3BqyYNqwiFvjsUQLhMxgdoBxMjVt8mbFKqVQRfTqVdjTIaCIp2M4fBBHWZERKjQU3aeD1qs202xMk4H9db75FoBPDtqoW37lCREdTC5ifmWJOhDeWEUmKaraIWLLRMwB0yBjj+7RzyxKI1Egj02lZg9FQlsEYw16x2gdiNBnP2oV4rBY6fWdyc2m3b0gUMCRcGImQBkmew/yl4qv7Rtqd4Zi9QdIqfxq6sZHeFAAGBSmZbpZ89PWf0qtcCap3LqFyCtSmpoAMBEhQvScmPnOoP2Wid8oIB6DAI+LKkm7tAAOfl76Db/ACykbTbjn7mn/uDRYaGeXv8A2WhH/lU/90dtTq+4VFuYwOPcknAVRyWJwAOdB7e7paSNUcwqgkmCTAE4AyT8gJOsa84+YH3p3tNl9P0hS9NDk2q17NKj4n6RHA6RPJ0d87+NMdzSpVgo6rVoBlOalO0VKhI+KaihLOCtTLCYp3jlIhhXpO5qBX9VKgIuSFDKyggm1CJmDaJHwHQCfK1NRvtulRHYeqEKTDEklAl0rBuIxI41qHn5xSbbpQp0dvUPr1meoyLiw0WDEEg3erOTBsjWTeBbopuKFS+wipTJqG1iOsS5DYMD3xjWnfaR4fSNWnW3Fc1VSm1K2n6YJqqS4RjMIGBf59OgqW8/ZKlUk1TAtYvYRewqgOMASSjXTGSmTOnK22Si24hatQW1aYei6uttag7AVUSSOuYkEdTZ6FOhy+MbZY/yGmYB5r1COIlrh1H9OcAcaN+EbVayNU2dClt7UP7VWqu70qSksWWmtTpchFRvhMFgMYJAv5BqU0Z9mz+nUpksLRL171K1LZzcAFAt4VZ94te78dqOGTZ0/UcNaDa3oJGDdWEIzKYlVJ4KzPGKs4WqLle8KigM3pNcqKrFmYH8QcRIz9Rq/eB+ZNxU2aJRqdVNVBVUWruIuKqhsECFAz6Y/wBIQW0Fp8xb5NvutnVe0O19FwFub02Wbh+IU1qhJMGLtEvUBEEkg5Pz4Bwe2eI9hBwgodbylURK28rVWpuaVRQtVr3a4Sqs5MKS10J1HK5HAuHhdZWUNm0qrK0ciFNzcmcye35XGQKpu4JnC9ycRjuT+XJkY5BxqD4pUDL+JSZAGbsT8PziW+o9tKAgEiAQQTx3E8Z6RMiP4f1h1iS4685gGclTJsz1EZlRPwj3gg5Q3NhCzLE2gQTaQTAMSRFrCSIwAIknR7a1g4kZ/u45HYj5gkc5wdVjbyXIktmMR8jz8gcSQeOQcmPCQBUYGLgDwfmJNv1ADRkAZPYC0aVGuqNd0HANd14a9boFxroGva7oPDVA8+bdadS/qJdg6gKCCIWhWVTICm16bXGcGpyAY0CNDPHqSt6EqpIrpBIGA1ytE/xKWX536DFfEfDaqClTek6FZF4q0yzC4M7U7XwecYEn+UnV9rUa9atUXbV6foVVvRWeqAyMsVUphJUurAypUkXCRnTfm/y1VpsKlB7aLGGEL91dgl2Y/uvhyQ1mcWmVjbfyvuqaNSY1Ajur9C0jayrlxGENxjHIA5jQAvHPI9WvtqdXa0FW1nDC2pTdlJ+L06iLge4yRPJ4l+FbeptKZ2pN4dXCbinAgs2GILGQIXqyMxnTo8mQeupXYMZb1moRiOkA02blVgAgc5nmXtvD/QQU1FR0V1hCq1C9QkBbbmS3JnLATc3OdBedt4jSrU0YvTBdVaL17iY5zE6h+I1RSdHUOxF3TTW4srDqlA1xAIQ4HIHadBa3jlSmduhSrunqzcNu7KtGkuBUIQ5k5lyDEjBBGilSrt323rvQqVUeAtKp1u9zWKKau5UXYMggRnQAfHK3pQtNqgmynTekpDfdtTDUXDsJW0AErPEEEghwzeVqdCpS9BTRsbeSUaHeT6SIaxlktS5uCMH3nT/iaNTo7QPcwateoYh3HqbkNSVnYMrVLCgaGkFDnqu1fKOadQQxJeo1oALZYwCje4g5gZ576CleN7rxCnt6VLb2oaSqLZJq1lRYBWosLb0kmxrswYzNN2Pju7FYoK1dKowadRqlSm3TLFTVDPRYgnMcSLgDnWt3sF3m3anVRqRaLGCsCjjKVUXmkwP/ACk6zynV9cVqe4QjdUXioFJW63h0YQJNso3IIA4bIT/7HpV0tZVpvC33uwBHpAq8hmn4h96pKAHJOIqXmzxBXFOpQNhqAtVQBQVqrliWXqkzNwwbmPc6s1dgFUVx6lI3CnuCFDUQyQ61IhqbypBZSFlhjPVTvMfhdKg16VLlPUEcHKsqtK1KRtY9Ux0kAiZ7hFpbOvufVqrTL+mL6pRAFAJCyQogMZmAOzMAInV18B3/AO37Ndi/pI1G0qio6u4SQXJU2zYxnEkiZEg6vf2ceVjtNkaddB6lYs1VOQAVChD2wozHcnJ1X/Mf2dbhKp3Oxrn1BkIwhzAgxUm1yR/EBdmSZ0GVbgkE9MEEyDMzmQcwIM4HED5zM8J8T9EytVaLgMA4ps9QBiLjbcFPCwGkCJFrCTH8YrCozOylKpP3qMIYVAIZgsCASJIIkNOTOhqt2+WZ/wCugN+Xy1fdUTUAeaiKxYOZUkghyhBI9ziZyYkHc9lUtpqqtTpUwSqpSpiYBYCyGYRCsYtnB9jrEfLaCaTxaFqU3dyYARa1pliIpifSJM8KY5jWz+Bbrc1CzNTRKIMIuDWqDEVHyBTky1uTn9QkeJbKm9NmIvYFSHaG6lIhlgEKAwBhQMiY0E8Ee6iEMShNJhIMshCjIPxnBK4YNI6o1aGa9WUxNvwiZGPnBP5wNVehQtrVSAGWqlKoQMWsxctPsDC+x5/LQEq6kAEHJAxC8fFjsZaG4zJ+kKuhEk/EYknnmOqe0AD8I/mzp96gMKcBYiMTkEG3EZE54IInvp3dkMZBykEwRaIWcH5CTi0x3EaCLt0g5JJMCPmZtJbnEDJ4MZMrox4PAZifYfoCTzEAZxnsR+CdQhSHSPp1DjBEGTleRHzzzhYFvPuLh2kYEyIBke/aSGJ0Fho1AwkcSRwRxjEjI+fB0s6g+FPIiIPPHJPv88d854XA1INbPIiQMCeRifbtn/noHgNdjXo12NAvXVXXo05GgSND/Gl6afyr0T/6i+2iJ0P8ZusS3n1qPeIHqoHgwfwXfnx30Dm83lJLFqsq+q3pqG4dipNufcA/3d9QAjbZhBnaxFsS1COCGuzRjEQSv+j8FA+27xIj06IGIBJ7EOxJge4NFPy9T56PfZd4zua2zV9z1LeadKqT1sAQov8A4uolA3JK5/iIWVtz6rOq0gxQgEuygGRIZYua0jgwPl3gP5h8DrbhqLUjSoGm5a8M7EY6WVQqgsHVDBMETM8Ej4h4fbD0yVCEMAoJZeoFgoUgvSIm6l8gVyACseI1CQBQZwRIqI9P0ip4ILMG+lv1Ogr/AIV5b3tNnL7mgyuRNP0WtUBmIVevqCh2Chp4X+EDUz/w/X5/bKpe6Q7DblsgDpmgQhiR0iMn3OjhqVCPgQfm5/4JqJuN5XWP8mNQ/wDy6tOB+ZqWaCseOeStxubSd4CylCt1IQjLBLiwrc5YAyQPpxqX/wCGt20epvvUHDKaPTADQVl2Ia4gz/KBxEGlrbpgD6VKl7h3LMOIwgAn4vxdhrvq1hMvSie1J8AzyfVzxzHbjQRaXhNUJZ6sxPUzVSxPIkh1wDOO4xqueNeUdya67mkwdwIqUp/eJCqVFRzJqWqsFsEosxmbYdxVkENSYGMWODB/muIn6adG7qQZpoT7LUOe3dBGgzbx7wpzVFZA1Kt0XqSgot/Cm667GIAWYJuAGNTvKXgKHclqyiraA1OhSqI9FQrEXsrPMYplV4W4Y7KQ3vhJpvNJlo07AqU73CISSxk0rXKcQlwA9vaVQ8wttDT9cUjt4CtVSrVJpXfielUZiy3WC4EwCTMchddtuFdZUyJIPIIIMEMDkEHtpbnQnxHb1Svq7N6Yd7C14LUqi46haRD24DdwADgArXf/ABJuaVIvXQwvpPUaxCadOqIBqhXBADB8qhgASCQToBn2u+V6VSg+8VQtalbeQMVEuCm/5rMhvYR7Ri6rwRn5Y/7ka3bzBSFSk1dqhq7ZltqQoY01c4qogLJUpgW4UA2ksGLTOY7zY09hUVKtOnWamykhhK1lN1jIbv3bKLiwuggCJxoF/Z/4h6NQEkWlzMhCQYQTTFwdmZfUWFuANpKnW1bCujXgWAxgRDhTyGVlB57Rqm1PDPDd3RoVadKntxUxReF9P1gWU0a9EG05H1nDAkXWR9kwRKLUfUUgIyqQRTVsFkZyGCjJgzxGSMgRDB2XJBWGJBEZ45khTHIMYIJ1UPL27apUqo6m9W3C3DErSqWpg9rSRx/dqT4z4nX2e4p0KSU2SqoWiahqNkBUPqMXmbrSYGQ05YQwTy/XYva6XVC25YlAYJX96DdMwxUQC0x7jQG/UDMl0qVkKAx5MYYsBdxmYIgzwNSaz5ZmMmBc0wDyw5HzHPYgxEaQ20WVYXAqzNlj1MJBDd8EHDEwVHtOnalARGT1GZnqMKOMwOASPYHGgW7SAD8RAIaOfwg/MfTIkZ0qj8jBYiI5EwOojkiF/wDxn2MsDpEARIyIiW5kDn5Z/LTuyqGCGmQWzJIjJH+iACPoDjOgIbFwCrhYJgHv0kcCADzOOJ4VjJ07tqo+KYmDkSwDSxEr8RnI5mDBc9QgVcgFyJj3yViPiIPbpn5N+QkeH7ixVAYmTJWobj1H8UTm6RIJzjqOAFhpGVBPJAP6j8z/AHn89Oa4pnPPz0udA5GvH56BeJUFq7lUIQuKFRkDgMpipTBuUjjgEjPV2jUnZ+HbZwSNvRVgYdTTpyrDMNA5zIPcMCOdARdwOSB+ehfie4V/TVKilvWpGAwJhXBaB/Q/n89EF2dMcU0HbCr+nGofi1O1AyUyxV6bFUAuKhxdEkTCyY5MQATghi32w7m7femACQR2H4qdELPzuU/TWsbHw9F2a7NXcFKS0xURXJVguKgNpEhur89ZF5v3dP8AtVawdai0qqMwUlnPpbhiVwIBtmAxEBTkYnVNt5529R1QLWDEFjcqAKAyqbyXieoGBJjt20B3ZbgugLLa4gOkza0THA7EESBgjA1jX2ib+rt99XFKtuUBNJytOsyILqa3QqnJJViTHc51qng+9FStuOlk/dG1rbhKsuQrGP3ZMGDnIGsu+0/HiL/EAaW3JYBSQoqEMBIInM/mo57BUKHjO7ZSzbnckC7/AD9YcK2ZLe8Dv8B+p3a7OvWUMKlRk6B1u88C9ssZHVyT7kDC6rvh4gSYAVgwwwE2VSbypuiQgwRgnjMEfO1GpS3KK5ZQ9Ki4XsqssFSCeQVOOJnGgKf2NWrFoISDAm4qTakewIzyeSe8SSlPwRaaF3hnIqBUgAAKhKyDyYCkkf0B1nNNlZhCEzyKlSUk4kkKpwTPJOO86LblWVXBFNjzBEjJKXwZW4MVgSYWMRJ0FyRUEwEBlySSsk3KwuOScACflpCbula33lKSrA55tU3KAGknpgCfbVEoUlsRTAuJCEqOk9Qa7BLZK8fLIiNSfK28O2323JN0VkuAOIJKEyMGFZjoCviFWSr03Fi5BCyzAXFwDBUp849pIAJ0Y3G7pPWoKGp5nq4glqikQRmSxEEDiB8RKj6fh5UnbMAoptXR5ObKbgGJ+FSHGe4c5wJm+JOwp06yCqGQwFFubfXBqdwSoJIEQQcyBgLH4n522+x3A220Y+krOKotL0qbQYSh1Bh1YYA2LOAMxzyx5qp1Vc1Ail7aL3U5R1CgsrNcoS+rWrRIjqA5IBy7dULHIMggjkC4D+a0CSIPHOcKSRpGy3b7eoKlElGHTlVODghlYFT8wRE/loNOo099Qo0dpReg7rVqUgaim16IpGqNvWDZBtkxhrWEHD65uvChuaS7DdA0dzTUttCSsGmJpij6tpuW5YmLivpMczqq7Dz2aVn3KLAtay4rZeXUKjZQozFlh7RkAKGkW6v5i2PiVOmzVP2fc0CXotVZU64Ay3emxKg4E28YyFb8kOQm52O7WylUYoLhLU65AEcwqx3ESWiTMa0LwrdttaVr1TXp0wQS/wC+plRMNavVTiGuIwrAyRBNd/Y6XilKnvaSq1dOivTPw1ICByVAN7qLYJBuEd7YC+CedEPpUtytQMGISqskCWBVGWSxtwA69S2jDTGgs/mPx+juNqm6o3F6FQMQZV1EEVATxgdZWZmmONL8jqWaotUOrMijIfpqm6tWAcgZtej0jgU4Md00PDqNUllWk5BlvSIy2SC6pwZM3EKepiZOjdDp2hqIwYh2dmwTaCAC2MEKKbH/AEfbQL3dO9TVQM1VIFWmIDN84BgNGccqY9oGvXWqOiorGYIFpiV/CZjgqQpnEc9ztNx6ibhRPqotOpBJWULMsAYxdU6u/SO40H3e2WjUNMjoudlJzlmNQqCTNsGIn8LCAANAxtUxk2TmDkiTbDwckhV7xkZxcXEYqeZPIj2jqA5yMHjso1EO4CSoZ2IhTHBVWYkkAT0we4mP1Y2O962Q9L5tuIypPxKQAAOBB9zgxOgO0a10nhgfh4nlvfOC0nn4z7akbeiCX/IGcnINpDSekGWGB/EDPwkWWKsDjMr8JIlQTaYicRifcd40R2e/U4WJgExglcST34nPIzwSJCw7A9Ns5GCDyPb/ABj8hECVpjZ/DEERjMdvkP8AoPbGn9AMZD+3ow4G2qg+0mrRI/3W0Rr0OoOs3gEQDAcfwt9cg9iT2LAimqf/AOkix/8ACVGnv++piPy4/wADR3QNUqgYSP0PIPcMOx146Z3VIqTUQEmOpBH3gHt/OBx78HsR3abhaiK6GVYSMEH8iDkEHBByCCNAmptEJkopJ7lRP66QNjSBJFOmCeSEWT+ZjUrXtAKrUVp16bABRUV6ZAAFzD7xCT8gtX/a1kv2pAf2kwJAU7andJjF7yecxz341r3jSSikcirQP/rUw36qWH11j/2sViniRgXXbalj8qlQ/Q9Jz20ED7NvCE3W4VDf906Vnx0FFvAWR/Expgqfw3Rw2rz9q/lVt3SWvSF1WiCCACSUYgkgDLFYJjMgtGY137F/Dwmw9WOqtUcn5KhKKv5SHP8ArHV9Og+WaysrFTYpCypHDBEMFcG66O/J5jOnfCvC6le1Kau9RmAVQoIYMJuuJxEGTGJyRr6D8b8n7TdZena0yXp9DEnm4jk8ZOfnoj4Z4RR24ijSSmODaMmOJPJ4HOgyil5RpUPFNhtHUVA9BnrjqteoF3BLc4AKIBx8I7zrRd54PQ2tFqlCkiWMarQP5CjNnmFN1pgEoOJnVZ8x+JUqPj23epcQm2OFp1He4+sBaFBJEOZIEY+WrKvnKkfhob1vy2lb/iJOgzDxfeVG3u7DBlV1pB4F1jmnSxLAA3LTYBiAJIxxp+qpqUkDMVF7rcLZEberdaGkN7c8ScZ0H81eM+lut16dH00f0gKdVSGpimFZJS7pNxkA4AgDiNTNjvH9BHa509ZiFwpZLSBAgsgIKjAPSProA++p2rDhWZfhUEYCtLFysFV6lAHfkc6FAAkwYX54HuAc84wNHWoLUJLXUibbWLhktZyhPQMGCe8DPGdSt/5dQUhD1AcSkBVLKFHwmJ+NyHMmCcnQVart/hCsHJ/hnucQDk/9fkddp02KlM4a6AoZmaCCFYZwoJjjk8nRQkSq7YGWQgtbJMOQWhhGUHBGJGewjemqemKblmIuYWwFMEWhi2Y7mPn20E3ypvKm2qetSd6YALPKzTekuFVlnJvJUGRGcyINkqVPDfEay1Gu2O5DgkPb6LkNPXJABJBEiCTJIOhPhu1UbTc1CZBS1SViUtClkn4gKr89oB5MCNsaaPJKqxr7hadsKRSL1TkCf04GBzoNAPhUVVpQrVKhVVYlZVRIeuqmSoCKoGCLmQXZXVj8u7RaT16XUA5BKsSTdYEYBiSWlEUz73ZOqr9nVBaArocOrBuo8U6VUEKGMQov/wD24Mwbr4ooWoHC9SqSsEC64/B2yzKOScXHQc2m1gPQZiS2Qx5uEdXzMqGz7aZ8X2hq0lJhXAtz2ZTcCMESLXz/ADHTviG4gpWQFqcK9y4kERBHfEc+/uBqduAbnUnBAdTI5UglQD2xM9rtBnArA9asQDECGDNKkk/kBdLBhEd8ai+FUPTW52ZpSQt0grA6mAAJMiZCsT6h7SCZ3+2E4uQzUZeZHqy+MhTFwmcgAxIGA1GQ0qxZZXqMQD2HdiQLJBMZnJkACfhFVmciqUjhWUEweqbm/CTiMgm0nI0Z8MpkNCnuclYm4TnsTNsN2I5ORqn1qyh/URLCCt4ksHYqjAAQDIIU3wTI7ydW3wCorE3XBVAKoCQACLeTyDIgE9xzMgLj4fFuME5MfoD/AEj6amageDMxQ3djAweBEc5/XPvJk6n6AO//ALyT/wC0qx9K1GYx8x3/AF7HAdVjxrf06G/21Ss600NDcpcxAFzVdqVBY8fCx+kckSd2HiVKuLqNWnVB7o6t8ux9wR9NBKdQRBgjuD/x1UfFt1/Z9SnUAd6NVlpuLixvJAQyx+K2eonqCQTdZNwGo262y1FKuJU8/QyCD2IIBB7EaBO2rrURXQhkYAqRwQdORrPqO5reFblkdjX2lRr8EX0biAHtJwuHmMMQSADhr/Rqq6hkYMrAFWBkEHIII5GgHePNKBFP3jMrILbpNJlqmRIhekAn+YcmAch+0faV9zvwy7fcYo0ldUpu9rq7sQropUm0ghp4bsZGtvI/Xie8aQRoMm8peK+K7bb06C+GOyoGgtKMSzFiSXMSWY5j9dHU8b8XKx/Z3VOSdxQAieAOZjV7I1yNBSaW88YJH+S0VHcNXpk49rUxM/PjRbZVN/n1aafigqyHv04Nvbk/09rCBrq6AWKNdmDRSUgGC4DspmMWxys9+/zxOp06nd1PH4P7urjj+vE4k67oI6bQTLdZ7Fgkj5KQo1ni/ZzXVaNtWl6lFqbI7ExNIQhCCn0glaZKhuxznWmDSwNBQx5DJcuzUg0kg01KzcZb1UACOTjqKz35AOmN39nTVFINemDjig2VBPQ7CqCyxHEcd+BoRGktoMq3n2dVkQCkabtMeoXKPYQwttstZRIhWbhAJ4IpnmDy02zA9dKilwbXYoVZl4QFA0GJPUeJjgxrvnXzlS8PAUo1WswLLTBA6QYDOx+EXCOCecYOsi84ecqviHpK6qiBzbTS4mSAASWi5oZ4i0dWRoHyab0NnSBHrO9G4cwhWS8txKsggROVE5iT5T8I9auKF9hWqtZWtbPpMjNJ4uIkZzKj56G7Z0G62ZWQPUF1l13XXP4SCVM5ttOGECTqyeQh6PilpRlL+sCCTgEm1uSCDAXk594MBbfBtio3jk3FXG6QoSLOuu7QRGemlgdhd8tHdxUUqH9SVosyVGBBBQoC9xzkKVM4yDpPiiWVVrT8EGyDD9NZckHn7ye/Hvpa9eypgQ11OlTPcEtbSMj8WTHz0DLbSqlFkYCpa7REAmmwDEAGACLmULkRHbT7w1OlU5tZlDCMTdTJwZ9hAyJ4kaJUaquMEEOoYfNWHInn6juNDfDdu6U3FWOEcoDdachgDA6GsDDvLN7aCmeP2XANJvQMzEgQ9wWTcRBKKDj2zjBhq6kM3TwA0sCemQBJH8Kx/wB8EvF6ouXPUWIBa0wcBp7SLn+gIiJ0E8J8LDjoZAi2hrgTNsow+clViBBxGM6CTsqBPTPVkluygQIBAHtbI9yRERq2eC0F5IBZVgGCCoYAGROZg4/P6wdj4ULSFKiut2Son8RLEcZ7xnHAnNn2O0AnAvkF4AnjgkGCPiEcfpgHthU7ER8RIgyOo2nnGBxAPeBMaITqFtqJBAiQARdknvhiTd/fPOp8aAXuaa/ttBs3ehugMdNpqbUm49jIWPzOpO58Lo1IFSjScDi5EMGbpEjBnOO+mtzUf9poqJ9NqVcsMRerbewnHMGp3HJ50RA0DW02qUwQgtBJJ55PPOnTroGvEaCpfaF4aKlBapF3oliy92putjBZIAabGk/wn31XfKPjFTajqdq20diAzCKu3b8QqqeI5YAkQQ45zpO5pB0ZDwylT+REHWX+FeEE0twlNv2lXpShuIJtIKF6bEFSReO0NcpGQSGjtvqUT6tOJgG9Ykm2AZ98fnpNTfUhE1KYniXUT+Wc6z7wXbK1OiEpinEKscE1aEqwHeHLAg++im3ZW9IHgtRgHmyirOxPYdQUc8jQWf8Atfb9q9E84FRCcc4B7aV/aNL/AMxTkDHuRIGO5GdVFaDBRA6jTcnHNXcEQCfe0MZ9vpp9633gx030WB7wwekCPmIDDQWP+2aP8ft+F/xBiI6fZG/2Trn9s0Zw8/Bwr59QwkdPc6rFHbkWLz1UkAPB9NGWp9IdhOlbZAEFRQboNaD3tNlKT2AECB/XuFmpeNUmW5SSIU/CwMM1q4InJn9DpvdeYKVO66/F/AGfT+OJPbn/AJ6CUKZpoqzKhqVJvl6SXke+bQ3199RatL1EHuaZn/SrOP65P6aCzbfzDSbs6mSDK8QnqEyCQRaexOnE8dpG2LjcaYHSeaqlkn5QD+WqRvnuWoR0ma5BOQCWG2SRHtJ0RokXrj/O/PIo0xSGPaXP6ToD9LzOjRFOrDemASEGak2iLiRgEn2+eoy+ab7bKMzZ8ThYFRygJhT7E/loBsKaH01jNP0Rd2+7o288/GWj5e3GkbakAKbYE+jk/ianSrc9/iA/p9Qzzzx4k293a1mpen90qhLr8K1UHrWPxXD6D303T8OZadFnEKyuSxL3IFqqLlgwWgtamO57QFeZGl6az8NLAIP/AJ1UzyckAZxicTjRw0lqjbt1FFpblyQAWChkUMJOMuMj3+caCDuqA/aNpKskvtWSehRLA23gSpXIEA9NrSdHvJWyQ7+uznKbhuAygEsAqFSZhYUBZNsr2BOoFQR4hslBUAJtAYLWrbTB6G+JVlPiAGFXkgQZ8rUJ8SrMptHrHpgghcML+4BWkYmeAJHVIaDvgprUVYiGWqIPfCD/APqP9Yaj79LkqJdBpVdvVk5ladSlVIJxkim644kHSvFt0Ke421xADOUHMlnp1THt+AfPB9xqT6sncosMygSOepqeFIOOAMexzM6D3hdFkuplTarPY5tyrG5QtsQqglYj8H1PqhvNYDH3YXsc/ef8/wDp7kKbhgGHBAI/IjGoWxEtUcYBkYn8NSqD9Z7djoKdv9r6m7ooTAAquy9qhvpBSOB+Jp/EIGBM6K7DZnpheVBDdXQBcCALengQJmRIjjTFLYCruAzJ0rRpHqBtvNSuYOYxZTkfzDIxJuijMZ6+r3OB2IiAR3wTOQO33YN7TwtabFgDdM3Hqm4xiDIBgE9pDGBOiVKmD7Nnqx3gGZ+g/p7aap07TIF12MrGRjqj8s4/uC6nbemQDPcz+Xy0CaNALjHePqZ/X3Pc6cjSgNejQMNTl1PYBv1JWMfkDp7SZ16dAsa8dcB13QIcHMc9vb6++s+8h7QU3rAlr1pkKjKoa0VHS6AIn7tQbTHwyDAY6GRoVsPCWpeoPWeorlzDgSpZiR1CCYBtzyAvtkKh4JT9NaKnJvpge8IhYkfpH10jcUj6GQD/AJKV9zfVZIHy50c23lR1C3bj1GVi0+mFyafp9m+un6fgjrA+7YA0SbiwJ9EY/CeSAfpoBi1bGqdPTfWeRx90gQGfmQQNN1KdrIcGGogj/wClTaoY/wBa0aJp4HVtKkoZRk+JgJLFrvg/mP66dbwusJj0yD6nJb8SqFjp7Mv6Y0Ff29clQTN3oX8th6pjBHy05UBUuOVlKCjgiDexjgiRGPfU7+w64jFOAKI+I/5sy3b2mNP/ANjVWZCVUBar1GzyGmBjntn5aCHVP3hBBKtUrnHBhUpg55+Ix/z0ztqhQhSPxUF9jC0zUP1n/HuVbwesUGUFQU2UEFoDMwPtwIH5xGm63gdUvcLPjZuSOKQp04EY4GO3z0AqtTDAYwfQPbN9c1J/Q/rOkUnhuoc/tTAfL1KWABwDe36aPU/B6gCXWkg7ec/hp/H29yfz1F23hFZFUen8KV/xJF1Qk/1wfpoAtDopoTzfORGGS9TH1/rrhIWkqx0goCewEgmfl30Z8R8Dq2m0FoZLVBUG1aSgiZz1g5x8XsNQ6/g1bIKOyjIgcypED9czoMy80ITuSueksvbJLVGBJJ5hiO3wj5asvhu3T7pVI+HcIPdg1SmWw0kiEEHOASONd8Y8r7tqrMu3Zw8GYAINvVI4JuJz7D3g6mjwCqKlAnb1SAjFv3nQWWbQwkkyziJHxcwMgODVH3tKfUIDUHbNRah6UTKqBa/3g+GPxZGTop5TlPF6qGwHkKqqGsKkqxYJkQ6CBGTjhgSGy8Jdtw5NOooFsl0rwSjBV9J1IIEoGkH4FURnE/yV4QyVqlapSsYr6d0Mv7srTNqnFjemGUjsdAe3Yu3NJQPgIqGI7069ME9/Yf8AY6m7WkVaoxOGcEfKKaKe/uvy76dFBQ5eOohQT3IUsVH0ub/aOnRoI1CmtGkozbTUD5woj+4ai+X9syURcZZiWJ/PAiO0AH66l7/bCrTemSQHUqSMGDgwex+engoAgDAEAflwNBWfL6llqM9yhikCBGEplyCIP7z1AIPafyMbamZH4v4jg56YggAEHB+QEfwgL2+wCIqgzBJM5mWLGZ7ycHn+oMqjRVfhEf4J/wCJ/U+50ClpAZ5MRPeMwD7xJ/U6cGuDStB7SZ10nXJ0DQ10HXRrmg6ulHSdd0HQdM1qRJBVojt2PUh/uVh/radGvNoIj7er2qRlswOC4ZYn2WU+s9tNHZVbSPWIbpgwCBDkmR3JWF7cE4nRPXG0A6ltqo+KrOZwoGLSIPvkKZxm7sQBwbWtH77I/lWD8XbEcjvys+40R0ledBC3O2diYqFBIwAMAFZAn3hs/wA3y0mvtnLqyuQBbIJkEBpaBxJGLjP5d9EDpI0A39k3EH78HEAlFwbCLjHJug+2DjMB3b0KoYlqkgg9IAwYWCGjOQ5iPxDmNTxrmgF0drXGDVEWgDEkNcSSSR1SsDtHtpw0K8CKqz3JQR+HsPbq79x+YIa9oIno1SkXgPdMxIgcK2BM4mI7xGkjb1hH3gIgDIAJI/FdaQCZ9iOke5InjSjoB5o15P3iATiFyBeTmeemB278c64lGva4LpcVFhA+FrRJItz1SdETrh0A19vuIIWohzhmHzXBULwIeDJPUPadKNOvA6kBF2c5lhbItxCyMd9ENeGgGvR3PapT4YcRBIFp4MwZnidPtSqlVF6hrjcYnp6oA6RJEr2HGpmvaCFWpVSohwrw0+xJBjt2Mfppvb0Kwi51aCJPciOoABQMmPy9/afpWgTGla4NKGg4Nd13XDoOa5ruv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-1"/>
            <a:ext cx="12172949" cy="68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eatgameindia.files.wordpress.com/2013/04/britain-eic-textile-great-game-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orldology.com/Europe/images/wwi_1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53340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bc.co.uk/northernireland/yourplaceandmine/images/armagh/bess_mill/mill_pa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19339"/>
            <a:ext cx="5327650" cy="33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hISEBUUExEWFRUWGBgXGBcYFxYYGBwgGhcaHBwgHh4YHCYgGBwjHRoaIC8iJCcpLCwsFx4xNTAqNSYrLCoBCQoKBQUFDQUFDSkYEhgpKSkpKSkpKSkpKSkpKSkpKSkpKSkpKSkpKSkpKSkpKSkpKSkpKSkpKSkpKSkpKSkpKf/AABEIAL8BBwMBIgACEQEDEQH/xAAcAAABBAMBAAAAAAAAAAAAAAAAAQUGBwIECAP/xABKEAACAQMCAgYFBwgIBgIDAAABAgMABBESIQUxBgcTIkFRMmFxkaEUI0JzgbGyM1JicoKSosEVJCU1g7PR4UNTY8Lw8Qg0F0Sj/8QAFAEBAAAAAAAAAAAAAAAAAAAAAP/EABQRAQAAAAAAAAAAAAAAAAAAAAD/2gAMAwEAAhEDEQA/ALwxRilooExRilooExRilooMaXFGKWgTFGKWkzQGKMUZpaBMUYpaKBMUYpaKBMUYpaKBMUYpaKBMUUtMvSfpTDYwmSU5/NQY1MfIezxPIUDndXiRoXkcIo3LMcAVDbzrJDuY7G2kunG2oZVPf/6pn4Xwa64w4nvC0VqDmOJcrq8M4I2X9I7nwxVjcN4XFAgjijVFHgAB7/OghE39OyIzs8FuqqW0gZbYZ3zq3pu6PNxu7tY7mO9jAfVhGVM92RlOcR+amrI4oPmJfq3/AAmo71Vf3Rb/AOL/AJ8lAxy9J+NWu89is6Dm0PP290n8Ip64B1lWlydLEwSZxokwMn1Hl78VLdNR3pJ0FtbtSWQJIeUqABvt8GHqNBIgaWqkh41fcFk7O5DT2pJ0sMsQOfdJ5EeKHn4VaHDOJx3ESyxOHRhkMP8AzYjyoNvFGKKWgTFFLRQFFFFAUUUUBRRRQFGaKTFAtFFJmgWiiigKKKKAooooCiiigKKKxY0Glxni0dtC80pwqDPrPkB5k1Uljwu645LNcs/ZJESsIO6lhvp/UGMMfEkjkKz61uNSXVzDaQn03VUwM9520h/Xgaj7Bnxq1uB8GjtbaKCMYSJQo+zmfWSd6Bo6HdKvlCtFMvZ3UPdlj8seI9WMH7QeRFScGop0v6MPIy3VqdF3Dup2AkAB7je84PgT5Gt3on0oS8iJxpkQ6ZYzsysDg7e3PuoHTiv5CX6t/wAJqP8AVd/dNv8A4n+c9SDi3/15fq3/AAmmHqwH9k236rn3yPQSmvG4uVRS7sFVRkk7ACsL2+SKNpJGCooJZicAAVAo4JONuHkDR8NU9xOTXJB9JvERfi9m5BQr8cfOGj4cjZUjIe4ZfEZ9GMHx8aYLK8k4HfmKRtVpIdRJ8ATgSDyK8mA9R9twRQqoAUAADAAGAB/Koz1h9GxdWb4XMkYZ089gcj7R/Kgk8cgIBByDuD7azqt+prpCZLZ7R/TtSFTzMTDufu4K/s1Y4oFooooCiiigKKKKAooooCiiigKKKxJoMqK1zepkjOSOYG5+FYf0lHrCF1DtyUkBj7Ad6DbopAaWgKKKKAoopKAJpt4jLrbsQfS3kI+inLw5FuQ9QY+Fbd7dCNC2M+AA5kk4AHrJpl4tdta2rydm8sjekUUsQT4nAzoQfcPOgrzodD8r6QPMR3IUldRzC5kEcQx4fNgn7Gq4xVD8H4Vdzdr/AEcXIOlmkkYQsSBldKA506ueojx285Lb9cMkSlLmBFliwkq621ahjUdIU936Wo4GDzoLUIqDdL+jssM39IWQ+eUfPRDOJkAJOAOcn3gAcwKytusG5ZA7cKuNJ3UoUkBHmNJ5Uj9aCDOuwvlxz/q0pHvAxQOtr0khu7B5UYAGNwwJAKnSdm8vt51HehvTO0tOF2ySSHUoIIRWfHfbnpG3OoD0l43bvO8luexhlIZkYlQXzkkx52JOdsc/WTUX4oidh20ZHMEgbKwZtO/rGRv5bUFzWMTcblE0jaeHxsQkQPenZWwTJj/hjHo+Ps3awoowoAAAA2AAwAKpDqQ4o0Etwk3zMEiI66mGkvnBI8MlSP3RVxpx23OwnjJ/XX/WgcKxYVik4PIg+wg/dWeaCluEqbHpKE3CTNLCR4YZRInuOQKukVSfWm/ZcatJFOCJbYny3cqfeNquwUC0UUUBRTTx7pJDZhDMxAdiq4BO4Gd8eqmO+62OGxLl7lfUoVyx9gC0EyozUd4Z0zjuIUlgguJFcalxEVyP1pCqn7DXpccZnAJMcUI855gCPsQEfxUD7mjNV/xDp3FGdMnE4tR5JbRBnPsLs+fHkPCm9elHanEVlf3JOwaZ2iRvXuVjP2ZoLHu+KQxflJUT9Zgv3mtI9JYj+TEkp/6cTsP3sBfjUCtbu9JTs47GzWUlUcI0rEhSdyBjmDzbngc61W76o1xxK5k1TGArGVQeljPdyQCCpBB5NQTq76Usg3hSP1zTxp8I9Zz6qrPrD6e9uFiivYNAy0gi1kk7aRnm45nkB55r0kNhDHcEW+p4ZlKmXVK5XAbm5Y74YZ5YbwrX6YcWWcXkLQApBoeHCglS4kQ6RjAJAU49tBE4uJaLY5JYllEbEnUp/RPMAjIx9vgK1+qfvcdt8nfXKSc7+g/j41n0ldTeMiqFjg0ogChcnsxlj5nc0y9G+OJZ3KzjtRIhfBQx43yOTg+dB1wYfJmH2/60vZt+efcv+lUFZdf1woAeNXOeZ7vxTVn3CnuL/wCQUQGWt2J8Qsn8pFFBcQRvzgf2f96Qh/DSfeP9aq20/wDkBZnZop1J8+wwP/6g/CnqLrl4eSAZHGfOJ/vG3xoJzqb80e//AGpBMfFSPtFReLrR4cf/ANuJf1jp9vOs5OnFnOAkN3C2r0ik0ZKr4j0shm5D7fKgdLeftZdZVtC5CbZBJ2Ztj9g/a863LtwY2HLKsOTeIPqrztuIQ6RpZcAYGCMbVs/KFPjQV91SyxiKQfSDsrZ/RCY9+rNTf5DbsZDojJkGJCAuWGMYYjc7VB+jcoteKXVsThXft0APg2Qftw42/Q9VWGQp5gfCgrjhnC+KcPlks7OJJbU9+GWZsLEGO8fiz45j1YrZv+i0/ZtLxTisrRjcxQgQRjxxlO+3vFTHjF9BbwtLMwSNRknly328z6qinCuCScRlW6ulaO3Xe3tmLDO/dkkBPPHJT57jwARCLoG00cl3b2yW0QGY0ckyyIuSZGZsnJ57k52qPSdCibeCeUslnMwLtHhnTvYUlTsoJ8s7gcqvrjVsBbTbkYjfkT+aaY+gdisvB7ZGOpHiwVIUggk5GCKDDgHVvwqO3CpaxTI3e1yKJC2fHLD7sVuSdW3DCMfI0X6svH/lsKi44nLwN+ykWSazfLQuBlkPMoxJHLf1kDPMNXjN10AbiMON+7ujjy9I4Pj4jw9dBJD1VcP8EmX2XNyfxSGhOraJBiO6u0H1xb8YNNdt1wQkDUgzjJAbHltlgAD7fKvZeuC00lmBVVGSSyr9gDkFjt4fzFBXfTDhZj4xbwdvLO3yi3OqTTq9LUR3QBgDltXQQqheid4OJdIkuFVjHGZZj6h6EeeY8R4/dVz3XH4omRHJBY45HA2z3jyH+4oHSivC2u0kGpGDLkjKkEbHB5eRGKKCveuuYLBa/XN8ImNUd0rmJ7PIA3fA9WBV29eJ/q9t9a3+WapPiFosjJrl0DfLBS58PDI8KCzuiFldy2MMf9INGFtlkSOLCnSxYAEsxBIK7nHiNq24uj9p2kO8lyJ7d5YzPK76sFOaRkLjvgbKeVRbgXGbeGRG+XB9Fq1soa3lj7pOck62GRtzxW9wvjsatb6VLLBbSWyNHLbyZLhMMfnQy+hy0eNA7xcRWBYGggihDJIjBI1QFwG7x0hSWHZjnuAzVoW/SSQ/IACDjt0Pgzae1XOTzOEHurK1khHyZZJZlWKKVXb5NO3fkDgMCqsABrJ3PhTp0ck4Yz2Ie8haSGOYuNQT5yQ75UnP/Ek5eVAzWd7rhtwoID3kgjBJOcT5bA5Hka9ezmeNDEjES36oCoPdCdnrPqHzTjy286mvC7Wzgt7IYiCwl3YllGgur5Ylj4s2M/pVH7/rF4VAqBrrtJI5pJtMAeRSGMhC6jhB6fmaDSn6JSGO6DOo7W9iXxPcLKjeelu+xx6hTrNwGMNdsVLE3VsDoXcKgjYDujfd3J9RFRWXrDu7st8g4YzRtKrB5sONZZcctKodWNtZwa9j0P4zdhzdX/YBZY42jjAJBfRj0CvIOv0jQMPS7g+m4nmZ4kjaRyoZwH8MbbmorJYxnPcBO/LNbnGejCwXUseWkKSOutju2GIyR6+da3ZnwOfdtv7aCQdX/RPh95JJbXJkSX0onjYAsuN1wwI1DY8uVTG46hbPPcu5x5axG33KKrG3eaKVJYyUljbUhwTg/wCh5GuhujPSKO9tY5kx3tnQ6QyMNiDqONj6t6CtLjqAYn5u+GP0os/EMPupoueo7iCnuSWz+REhU+5k2P2mr6WP1H2jJ/CMUkoPI7+5fvyaDna76veK2imVojpXcsjgny2A3J9lRuD5TO7BBLM2C2FVpTp88b7b+zcV09bIJpNR9BMqnNgW3DNuPAEqP2j5VScatwbj2+0faadu6OymPd/dxy/QoIqJrqDYxvH7Ymj/AAhayg6Y3Kcp5R7J519/zn8q6k0axjZgPNSw99aNzwe3faS3jbP5wQ5+wDce2g53Tp/cdosrEtIuwclGYDxGXjZiP0dWKfYeua92ywIHgYwR7g42q1Lvq54ZKN7GL/DUxH+EgGq6411dWdpc4mR/kzkBJFc9wnJ0tg0Grc9aPyiSOS5hSTsmyqESJFnBwzLltRB3GfHB8Kktv16HHet1Hj3ZifxouOXnWUfUfZyLqiuZwCMgjs2UfYwyffTRxPqVMQLfL0JHJGhIZj4KCHxknbl40Eo//L8M8bxNHKhdCoOYm3I8g9enBOsO3sLCKFi2qJNIUoy5wTyB3P2A1Xw4FOk8trbRx6odKzTnSW1MM6Rq2GN+Wa0p+GRW1whuXMjlWyisJZWbUNGAc6fHcgEY2oHzpN07uuJtGixBYyzFO6xYsNs6c88MQCdtzUP4pbyW0gjD9q7809Jgf2R8KlrcImlxLKicPgXIJG9wV1hX1OTscb777U33HSK3sE02dvgvj+syK3eOGXKlslwwOcDC7bZoNV7C5ChpoOxTGMEHUTy5nkc+FM3GQ3YnIxuOfPY/+68bzjDzOZJZO1fbdjnHlpAPd8OWK3LbpVMgIydxv33P4ic0FzdRPRU29ibiQd+5wy7cowO578lvtFRbrTuWXiNxp2IVPVziGfhUYses3iK4Bu5gAAMBovDbk0Jr2vePpeSs8rSB3GCSFf6AUctPgPKguDqW/uS2/wAT/MaimvqF4gz8OkiLArBM0aHTpJBAc53O+WPwpaBOvL/69t9Y/wCA1RvFbvSV7uQc+O+2Ku/r3P8AV7b6x/wVQ3Hs9z2MfuoBLgMNlbbntn11iJ1xufVv/pXvwH0XPrH3Gn3o3w60kvQlyhZJY5AmGKqsioSurB3Bxj24oGOCdwfm2bV5IWzt44Wt2PpLdacdu7AbEMVk+z5wEiug+GcGtbaRVhgjjJtGJCIAScpzxuTvTNxa44bFHbG8S2IS3KMkyoW1Yjx3CCxPdbkPOgpaLjpJJaCBieZMQVvehUj31t2/GoVcN8lKuN9SzSHBHIhZxJn31v8AGekXCikcdvZPJKoILJmJZCRgkjdyfHkPbWtwToXxG5ZGFmsccjFEaYsgyAzePeIAU74oH636zpQmgSzemrntIbaRSVZSDhDE3NR7qcousosHzNAzPIsp7s8GWXTpOcSAYCL442pg490C+TWks4uo3MUnZtGgJHMb6s7DByMgZxUU4daNKWxgaCgIJAJ1toXGfDJ3O2Migl/GLl5yRDNCCzM2I5IGbLHU35YoTzzt51G7joJKCCC+W8OykPvaIuo9ua8+I8PeCV4pANa7EZz93OtaGUpurFduaErtz8DmgS84FcQEAyoD5GXsz7ptOfsr2sJ7+1k7WNDrO+rSsnLbmua2bXjtyp7tzLj1yM34iRXonGW1amigdvznhj1H15QA5oHBOtniMJAlRW8RrR0PvJ/lTtbdesxGJICQcglJN8EeG2x9dMB6Rr9KEg+cc08f8OoqftFeJubVjlo3356kt3+IRGNBPLXryt+6rW8iqoxuFYerxJ+FRzrK6TWXEBHLAx7RRoZCmklTuCM4HdJI/apkFhaPtrQe2KZMftRuy/w16x9GosZWSMknG04JxjYBZY0Pr3zQWn1f9YEE9lGk8irNGBG4d11Np5MAx5Eb8qlk/Sa3VDIZhpHrBz6gBjUfIVzzN0JbGpTIc+cSy+PnA7H+Gte14e0Ooll5FQvziHJ9UqL/AOGguifrUtlfvwusY+mcE88bjfSPXnavTi/S1ZomURRtEVw2tiQR6tIA+2qXMsiDLB1zsM7gk8uWRW23FrlVKt2oHPDI4X+MYxQSzhF+8BZVnl7PPdjAXu52xqHexXjxbpesSkxSI0rqNC7tKG3325bgeHhUctePEsCAjHIwQuD4+K/+bU4cFvobeV5Pk4LPnJLE+JO2QceWKDLo10U4lKZnkmNqsup5JX0hmK+kNQ/JnveOKlHAuj8GWj4Xb/KSdavdyahFhtO/aH02BDfkx7SKiHTTpsk3cW2Usw1MzsXH7o2J25nlgVMrfp9qTRHxeOPSAAGiWPy22XbyoJXwboVarL2t3OLy4U53HzMZznuIvdBBB3bLY8aeuN9O7K2Q5lWRsbRoQzbee+F+2qO4jxJwJW15JVjlTjPPfIxzzmrF6ouH2P8AR8EzqjTkNqZ+8QdR89lNBpS8CuuMzBmgW1tlyA5jGsjl3MjLtj6R7o8mqJ9Y3Rq2tr0QwxBVWKIczn6WSTnJJ866CiukPJ1PsIqj+txs8UfH/Li3/eoIp1e9G4r3ihtpdQj0yN3TpOVAxvv7qtOXqItsgpczLg5wQh/lUB6mT/bxxy7OX8K10cKBh6HdD4eHW/Yw5OTqdj6TMQASfAcuQop/ooKv69G+YtvrH/BVFcVhdygVWJwRsCTzHgKvXrzPzNr9ZJ+CqZvJAukFtJOSPf5+G9B4cL4XNGrdpE8e49NGXO36QFJfREp6+Y5jB8PgfjTlb8SuogpEkqqy5ByxUg+WTpI3HnzpJOlczEdoscvgdSKCfaVxQP3D5+O8XTMciwwKmdSkRLhDg4Iy5ORyzjYU48J6qrJZk+W3b3EkkLTtGh0tnutjOSznDMefhUZ4Z0nii1jsHxJuyrNKqc8nu5xz3p+tOmloBHp7WExoY0OMhQV0+GonY+O29BJeD3VraQ2ElvaxIJCUklIw+oB0YnIJbBRiPZ9tacXG55ltwDJIyX+FeMd0rkOwIQ5z2Zc+wkb158Gv7EmLM6SGJ2YEsY3JZmcBipGrDOSDj1HanrtToh0Ip7KV5dSadTag4xk4BPfHu8aBrm6Os6XCyFYUlukyIyGyRhXyjBO7kZByTuQQMVX8ix2fGAurVAk6qTjAZSQRlTnZSR5+jUm6SdIbqJ3EVhOQzatco1d7IPoxEqwyPE1DeNWF/NG11dRkISqgkLGRnlhBvj14oHfpQlkJZS16XkLSMFjHaR95yVQk40YBx48qaeivEUs5xNqbWAQB2auuG5jBIJPvrz6PdDGuYjKZoYIVJVpJXAGR4BR6Rxv4U9vFwy2XI13r4x2srdhAD6l9KRfV3uVBLOGdJrO/BU2Mc7rux7DBHPGWVcKdvEjka1OkVnwiPAMOJiA3ZwyyNj191io/awPOop/S99eoViVjCmx7JTDAg/SK7nwO5Hs8a9LvoXOVdTKrsi6zDCh0ldOdQZfT3BBz4kedAy3k0XaYjDepCRJITvzKDSDtyGacE6Pz9m0koSLSQGVn+cAPiUUZVANyxpxsOi8qyCNEVe1tDOJQxOnGG1KQRkYIIHkaxkt5+wtrhope+pRtSd10IJQqRnVtkeqgaZeGyKzrgExbtgggDffbYg4oewmC57GTAUPsjsAp5NsDgbcztWxw7i4RzqhWYgdmyAtuNtzgkBtsfyp9XpFNKiC4maOEn5OipJoUAFdpc4ZuXLYbMMUEShlIOxwd+R329lbicXnH/Gf2Ek/fT/e9Jo3ge1jt0VZRpCooVY5V2JRhuQw3B8dIJ51qdAFtJGkjvULaCCuHCMQcg75GSD5Y586DQPHpHAEqxSgZOJIo2xnyOAR76yHGFK4+TgD82OaaIezAcirBPQjgsnotcwZAPp9oPsJ1Vqy9Vdu/5DikfqEiYPvyPuoIdixlTDQyRN4OhRz/ABKp+PnW+rW23zqaQBs0E6scbbmOVhn14p8l6or4fk2hlH6EmD8RUe4xwC4tHCXEZjJXUMlTkA4yCpNBhdcFjlOpezzjlHdhXI/UuIhn94e2srLoBJMcI0keN9UiwsDnyMUpz7q0kjHiPjWYUg7bezY0BxS0eNXVgV0qRuMZxq338KYOE3M+nEJl7u7CMybDzIT76l/DuOTDu9q2k7YJJ+/NPvUTctJxS8Zjk9md/wDF+FBCrTp1eooRb2QAfROhvs76k0tzxaWdzJKQzHSMgY5cvIV1HccNikHfiRv1lU/eKobrQ4bHDxNliRUXRH3VAAycknbz/lQafUr/AH8fq5fuWujhXOfUr/fp+qm/7a6MFAtFFFBV/XiPm7X6x/wCqL6TppZBue6fvq8OvJ8C0H6Uh+C1R/SqTLp+qfvoLU4PwiVrMMid08Pty5YKU7o1AYI9JhuMfm7nkK2eIdAIvnVlSJnjt1AWFMd9gSCCCGOkpz8dZptg6zbGCwhiLvMzW0EcsKAjBSPQRqOw8T4/bUW4n1oX144jt49DMe6EHaSk/raR6+Q86B/6Q9DbCEB9Zt00f80Srr/VfDgYyMDfO21V3e3MKNiORpRv3tBQbeQYk1OOC9SvE71+0u37AHJLSt2khzj6IO3jzI5cqsfgnUpYWo1NH8pcfSlI29i+hj2jNBRE9uUTUdl88+3/ANV7mO4hOCJYiNz6aHwPhg45e+vbjxHYPsPSG3L6Xq5UkHS2/uI47WFSzYC9xdUjb4yc5xsQCfHA5UG7Z9Lb1AMTsfDDHV99OkXTqZgVmhhlU8wVIB+8fCt3op1HX8uHupvkyk5K7SOfsB0r9ufZU9m6jrIoAss6sOb61OfWQRgfsgUFapxbhp2Nl2fjlMYHrAyN+YzivbhXCODF2Z5HZmyAJidtuY23x68039YPRU8LuFjLGSN49auQAThiGGM+Hd/erWl6NXAgFxoXsdCyataeiwyCQSG8CMAHlQWbbdi0kTKYyqxPDKqacPlVKsqjZWVs/Y5rx4Nw2ZJbIyOMRLcW8rDUD2RB7Ns+Z0RA+OfbVWQWzadag4/OAOPPn69se+t6y45cR+jO/q7xP30FhWFz2c1tDaWbTXVrHJD2smYrcxk7d851/QIAB2yPOsIrBZFtvlly08UqyBYUJht4X5KpXOp8ElO8TjK7Y5Rm26e3a+kUk2GMrjn618eVbjdNYZFKT2g0k6u63jkHOCBuMDBznu0HpxbjyhYmEKa7RzbuiooiKEghidPcJU6u7jDp6sV4P1fTS/LDKDE0c0U7INQjKPvKynmxChmGnbcjmMB4sOP8OCSp2bfPaQ4dcqNOcHx3BORW1dQRX8+ufiHawBNPyaIiEMAf+IwOXHjjbf2mgiPE+jVvLdTW/De2u2LK2QU+TpsAdb6R3hg8viacpOoW90a+3heUgDR3kUefewdXuq1ODcTsreMRwxCFByVUAHj+bzPPc86eYeMQtylX2Hb76Dnu56qeLw7iAt6oZRj4laajJxO3JDLcpjwkhkx+8y7+/FdSBwfHNBAO1BzLY9P7kH/hkj1EHl+iwwfsr04v0jku3Vn2KqFxqLfSz48q6FvejdrN+Vton/WRT/Kqg6z+j1vZ3MYt4liV01MFzgnUfDw2oK944T2JOTjK/fvvU66sb+yNiEuoYZGEj7uwD4yMDLeH21B+Pr8wT+p+KpB0M6ubq94eJoWjwXcaWJVtm88EUFjJ0Y4RPusTxn/pyZHuywHuqQdEuD2FihWA4Z2Jd3/KMSc7nA29VUzc9W3FoD3beTHnE4P4WB+zFLHe8RttpHlXH56tj+MUHRsc6tyYH2EVRPW439qt+pFv9hrGw6w7pefZyD9XB964qOdI+Lvc3JlK6SQowMnkMczQOnUqv9ut9VL/ANldGVzl1Ij+3G+ql/7K6NoCiiigqjrybe0/xf8Asqo5bjDAjnjbzxk1efWn0Nur7sDbdmez16g7lCdWnGO6QeR8RVUN1PcVnnCdgIwq7yO4CDJ8NOWPuoGy36RTLnKo4/SjU/cAae+D9YxtySkPZs3MxADPtBG9XDD1Z2Jt4o5raJ3RFVpFXQxIUAnK4bJ881HOJ9Qlo+TBcTQ+SnRIvvI1fxUGrwvrnQ41upPLDoUPr3XIqW2HWHBMNhzHNGVxy9oqsOJdRN/H+SkhmX1Fo3P7LAgfvVE+J9FL22PzlrOh/OVWI/eTOPbmg1OkIIgcHnkeGPpeRrpvo3wG1toVW2ijRcDdMb7eJ5n7TXMsXGZWXS79qoO6uA67Y/OydqkHBun8sAA7KMD/AKeYjy9W1B0iBS1UHB+uBTgOZF/WUOPeN6lXDesqCT6cbex8H3NQaXXX0f8AlHD+1HpW7dofWhGHz7B3v2arzqy4NBc29z2g7S7tSrQdoWZETIZcITpOHDZ9RxV0njlvMjI4IV1KsGXIIIwRtkbiqL6Ns/C+MJqVuwMj27vhtLRucI2Tsfokn20Eu4j0qEyxSFdAlJs7uDIKhj3FOxwNL6SDtlXI8KYuG9H5ZUCPCCbS8WGVRs3ZyMpyx8VVXI3ye6DUq4xwK0tjfi7mREkMVzCSdPeUFSBjmchQcDlpNEN1xDicjtZ2/wAitplCyzTp35MZ3jTfvYONTbHA5YoI70g6OWNmJEnnY3AmUxQxd6V4mC4CqebZ1d71UcD6rr24QyNGLdc/NpKcyMM/SCr3Nt6s/ot1e2tj31BmnOdVxMdcpzz3I7o9QqUAUFCcS6s+Ixn8h2nrjZW+/B+FRy/4LPF+UgkTfxQge8iun6weMEYIyPI0HLtndSx7q7rg52Y/dnFPNp0xulBHaB/Uyg/71ed90Rs5s9paxHPjpAPvFR696oLFjlO0j/VbI/iBPxoINZ9Ycg9KMZ55Viv3/wCtPlh1qJ9J5F/WUMPfXnf9S0v/AAblW9UilfiufuqO3XVbxCPPzIf1xsG+BwfhQWNYdYsT8pYm58zpNQzrRvu3uIiMDEQGxB5s1ROXgE0Jw8UiY/OVgPLxFZ4GAPHlk+W+P9aBi4+mLZvamf3qurqGXHB0+tl/FVMdIm/q5Hrj+81dPUR/cyfWy/jNBYeKxaMHYjI8jWdFA03vRW0lHzltE37Az8KpLrJ4JHb37LCumMKndGcbjJ510HTZxTo1a3H5a3jcnxKjV7xvQUT1Hwk8adgCQIZMnwGSmM+X+1dEimXo50RtbEOLaLR2janJZmYnGBuxJwPAZxvT1QFFFFAmKMUtFAmKMUtFAViVrKg0DPxPojZ3H5W1ic+ekBveN6ifEupOxfeJpITy2Ice5t/jViUUFI8R6krtAexmjl8lOYj7zkVEeJ9BuIW+8tpJgfSUax/Bk4+yunKMUHKlpxaaI4SV1PkGOx9YNPVl08ulGHKSL+kN/hXQV9wSCYYlhjf9ZQT7+dRW+6n+HyZKI8RP5rsR7nJFBXcXTG1kmWa4sgZU2WTZ8c/zscvAb1OOG9akDkDtF9jqUPwGB5Ux3/UjMpzDcow/NdSp94yPtwKjHEerm/hOTbMw33jIb7jn4UF12vSuJ/D7VIYfCnCHi0TcmA9R2++uZ2SSJt9UbeXeQ7e6nGDpndxY+fOM4w4Vh/r6+dB0ikgPKs6oiz6zJV9OEHHijFD7v9/GpNw3rZjPpM6ep1BHvWgtGkzUT4Z07il9F4389LjPuanuLjsR5kj2jz9lA40EV4RXsbei6n2EV75oMWjB5jNU/wBbUKR3kQRFXMYY4AAPefy8eVXFmqf65GHyyP6kfjegrTpGP6sx/Sjq6eoj+5o/rZvxmqT6Qr/Vj7Y6uzqIH9ixfWS/jNBYdFJS0BRRRQFFFFAUUUUBRRRQFFFFAUUUUBRRRQFFFFAUUUUBisdNZUUGrd8NilGJI0cfpKp+8VGOLdVHDpxgwdmfONivw5fCpjRQVVxDqT/5Nz9ki/zT/SovxDqv4hECREJABzjbV8Dg/Cr9pMUHLV1wmSNu/E6EHHfVlPh51sWvGrqIfNzuPUWLDy5HNdMz2yuMMqsPIgEfGo7xDq6sJedsqHzj7nwXb4UFQWnWBdIAGEcmPPKnljmD/KpFw/rYC4DpKnmVYMv8RFPPEOpaI/kbhl9TqHHwwai3EOqS+j9FUlH6DYPubB++gnPC+sy3k27eMnyfuN8cVDOta6EtzG4OB2WNjkHDsdvPnUTvuCTwflYXT2rj48q8rg9xfLTtv7aBr6QS5tzj85KvHqJ/uWL6yb/MNUVx8/MH9ZavbqJ/uWL6yb/MNBYNFFJmgWiiigKKKKAooooCiiigKKKKAooooCiiigKKKKAooooCiiigKKKKAooooCiiigSjFLRQYPGCMHceuqZ63bNEu0CIq5hBIUYydbeXjV0VGelHQSC9kEjs6uE0AqRjAJPIjfcmg5v6RRkQ7/nCr36i1/sWH9eb/NamDinUfJKyr8qXstYLNpIkAB+iNwSeWSRjOcHlVo8D4NDaW6QQIEjQYVR8ST4knck880G7ijFLRQFFFFAUUUUBRRR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28" y="5062537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1" descr="data:image/jpeg;base64,/9j/4AAQSkZJRgABAQAAAQABAAD/2wCEAAkGBxQTEhQUExQWFhUXGBgYGBcYFhoXHBgaHBwYGBgYFx0gHSggGhwlHBgYITEhJSkrLi4uFx8zODMsNygtLiwBCgoKDg0OGxAQGiwkHCQsLCwsLCwsLCwsLCwsLCwsLCwsLCwsLCwsLCwsLCwsLCwsLCwsLCwsLCwsLCw3LCw3N//AABEIANQA7gMBIgACEQEDEQH/xAAcAAACAgMBAQAAAAAAAAAAAAAGBwQFAAIDAQj/xABLEAABAwIDBAYFCAgEBAcBAAABAgMRACEEEjEFBkFREyJhcZGhByMygbEUQlJyorLB0RUkM2OCksLwQ2KD4TRzk9IlRFOjs+LxF//EABkBAAMBAQEAAAAAAAAAAAAAAAECAwAEBv/EACcRAAICAgICAgEEAwAAAAAAAAABAhEDMRIhE0EyUWEiM0JSBENx/9oADAMBAAIRAxEAPwBrkVmWuhFYkV5tnaawK8y1tlrCKFGNK9TWyEisBrUGz3+zXsV5XoFa2KbVkViU1tFMgWZFemvRXpHKmFs1KayK9rIoaMeRWRWrjiQJUoAdpAqOdpM6dKjuCgfhTGKnb20HWk4haClIZaC0gozZycwvfSUxal3tPex7GoS0tASASczZWL81ATwnXnR1vgoraX0CFOqcbLRCUqmCQUqmIgdae8UBYbdXHEg/J1i4kkpRYW561fGlXZSLXsJtwNshhlSMQpapVKDBXlT7PfEibDiKMztNl1Kgh1GYggAnLBI4gwaFtj7BxKbrbSFEQTmT1RaAAOHG3Op69jYkk9VogiOusqP3L0snb0Fxi3dl1sHZYw7SUTmMJBVJMwALSTAtMdtWUUJo3cxICAh5DWW56PNfnOnfVg1hMS0lSl4rOEgmC0nQAmJmffQSJNfkvCK8IpcbN9JqlEBxgHtQuPdCtT76Jn96kBC+o4lYCsqVImVJGkpJmi4tB4sIK8y0G7obzuvPFp8ougrBAyRCgMsHW1/dRnFK4tGfTo8Ka1y11itSmlYEzkU15lrqRXhFANnKa1mlsztPELCyp12NAAoiTFyIivEOOEAkuKlUAlaovz1mtwL+JjIW6BqoDvIFcFbQaGriNfpCgpvZ2Y5in3Rw4HTnNSVAoSkAoSI60kDjM662oOBvH+QmVtlkGM8kahKVK+AqQjHCLIcP+mofGKEkPM5sy8S0DEH1mo4GBPdfhVg1vFg2gB8oSqI+aVGwjXLJrcPwLJIvDjFf+iv3lsf11uH3SLND3uD8Aao3N+cCPnE9zZ/EVyPpDwnzQ6ruQPzpuD+ifZf58T9BlPetav6RWyW8RxcaHc2o/FdDw37Sr2MLiFcupbymtlb2vn2MA+e/MP6Kbg/oHFhEcK4dXlD6qEj4g14nZxjrPOq7cyR91Iobc3kx3zcDH1nI+MVwVvBtE/4WGR9Z1J8evTcWbiwsGz08VOHvdX+BrZOzm7dW/MlR85oP/SO0laO4QCJsoH868SvaKiJxbI+o2T4eqocfybiw3VhkHVKT3gGugTGlBPyHGqsca5ImcrKvyFccVsZ4+3jMVxmLdvF0AUaX2biHtaKWBqQPfFLpe7uI6TqvlQGpcUR/DAUoGecCqLbWw320IecCQ3KcxSqT1z9Ex2CxoqKfsbx/kbisc0NXWx/Gn864jbDEwHkE8kqCj4CaU+KUkZUpaUFhOZsISolNgZIVCjbOrsq69GSFfLXMwUIZMZhe6kHU37ffRjjBKCSsPMVt1hoAuLyAmAVIWJPIWvVPtfevBFpxBczZkKEZF3EEfRqL6TSS2ykfOWeXAWjxi3OgfD7MCkGSdSCm9iVKACiDxPGPnCtxQccE1ZT4ZIyRIVJzXIASADMjWe6uyVLK0ZVltBCSrKsnIPZKjOitTFbnC4fOoQtEJjMYjPOhBEkcLHiKtNmg9IcpaCh63KUJSkhN8pAA4mcsxFUbK0SsWws5SV5ydErgmBBmIBAmxnnUzdjbK8IVZkdIleoSSMmWZIBtBns9mqv9OKeUUjDoUXNMqsijIEgA3InttUZ/aKQ5123WyDx4gTCSLaHjep0/YzpqmM1nfDDkSrOjvQT2fNnjVlhttYdwdV5B/iAPgYpRnbLa83WH8RiYns1mpmKXKFHqlJQoiCDFiQDyIHGg4sk8K+xoq2kzP7Vv+cfnXdl9CxKVJUOYIPwoE3B3wCwMO+QFAQ2swM0aJP8Am5HjQD0qgpWVShc6EjjTLEIod0EO0XVIZV11hSBAVnJJOYJBtbThVXuuwvGYkMuPOhBCjKVGbd8jjUzbQHQOHie6brGnjWeixP693NufhRj8Wy03QXn0cscXnz3qT/212T6PsHGjh7S5fyAoqNeTXN5ZfZK2ULO5eCSP2M961H8akt7r4MaYdv3gn4mravSaHOT9gILWx2E+yw0P4E/lUxDKALJSO4AV0ivCKNsAD4nacYl0Z1Epc0zqgajLExGUG1eYd9wouUEBMlRULXIAMqMaR20S4ndrCuEqWw2VKJJMXM8SaXm1HYYdQhORCQpJSk6hJUEk90CmSstFpl8vEMBIKlMZ7Gc6L6dswK4tbTZBBLzVhNuOtoF5of3B2W3icUUvgLT0Sjl0uCgCYg6KPfTHRudgh/5dHvk/E1R41HYHkS6BtW8rEp9ckAggwlVhwAtatxvXhT7T1o+gu9rfN1opRu1hBphmf5AfjUhOxsONGGf+mn8qXhATyr6BNne/CAz0ioFoykkzGnd21rid8MIq4LhvwRfgOffRkNnsjRpsdyE/lXZDCRolI7gBW4wF5gds3bgxGcMIUCCmFOpAAHWJIg3gJNu6oGK2mMWBhQlxACwlTiUnqdGCUhU6KKkx7jRNvLhHHeibaWEKJcM8P2ahH2tar9gbH+TtvJUrOsvN5lXuSEHiSTdZk9tNFJdjcugG2CHm32nuicdJSrqgkkkpIULi0ZgdONMXdzGOuOnpcOpmGzBUZKpKZtFojzoW3QxYOJw4iCEqTqZIKVSpeokqTrzEcKYU+u7mz5qH5VRd90DI/QOb+MZ1MJkD2yJ5gApMC5g391C+z9iYh4GMO2vIoo6RS1IUnKZIAzcCZuL3q99IeISlxkKCSChYg/WR7J4Gx0I1qZ6M3CrCKVeC84QCSqBa0m5rJWZSqAJDc7G5yj1YUpJKT0hOUJKc02uSSPDWrXA7qbQbzdbDSoFJKgpRgxcmJJtxmuq9oKVjEqClBxD/AEZHBSFLgpn6uU5RyJo/VpWvo0pSQjNhMKcxbbQUUrzBAcFwiEkK6pHWkjUnnRu9uRil/tMcT/p/C9B+yWS1tFoZv8dM9s+/tNOxVGbrRpTaYrsb6NsiFuF8kpBIGWJ5XJtegF3DlDhbIghURxP9iKfm3Vfq7h1sBHvApR744KHEPJAKVAAkE+0CdeXVyj3UITbdMaHas77l7vt4l9TTmdICCqxAOqQAbHnR416PcIP/AFD3r/IULeii+KcPJoj7aL/3yppNPBUxNiQZBFx+HbTSdCZJO+hJ7SWPkqrknqj7Qt31L9FKD8sUeTS/imom30gMHSTl0txHhU/0TD9acP7pX3k0n8GXyDXr2KysTXCyJk1kVtFaFVxY9/CijG9emtQa9FGxTIpR7YaV8nczJPzlBQiDdQv46U21KgTSUxuMKsOpOg6otpAIuey9VxJtlcfsuvROZxSzyZUABw6yKa9Kz0SicS8ZFmgLRfrC58KadXy7JS2ZWVlZURTKysrKOjEHFft2f9T4J/Oo7iT68/vWj4BmqXarfRvvLBVpn0STJCZglJIGlgaiI2gsBJCiQpTZVGUlRJSDbU2sO4VrHUfYP7oYlsY1pIsvOUH3BWlovcE01Gz61XYhHmV/lSTwjym9oZ0gdR9QBNh7ShBuLU2d3cUXVvKK0q9gdWIHtGJCjOtXaqjZF7BH0rr9fhtLJWTOmoifA+FXvouH6gntcc+ND/pRKvlLJSAcrYJn66vfzqRuhtZxnChIQqM679HKbqNwc4kflTcqRqbigm+Rt5A70aekL3t5Rmgv8+6r80NYfGy2gLgQ4g6iT1ypXVClRpz40RoVIBGhE0l2I0/YlcQMu0kkACHm7DTVN55yTTfc2ogLKDmkFKT1SQCv2ZMcedKPapSnHqKpnOggpPGUwD2W8qaOI2Oovl5LgTJRbJJyp1SDmjraExWlpDy9HfbSoZPen7woJ3ibjDrGUGCDH+aUifM+NGe8KZZIIBuNe+aD97U5MOtUzMa/WR8TUX8kPi0RfRQz694jQNIB71FJPDspnUufRMglWIUTJytD3daPIDzpimrSuyU/kI7eAkswRBBTPIE8KtfRD/xD3/LH3hVXvSj1YIJiRNrE3ueRq39EAPSvmLBtPmq3wpX+2zpyDRNeprWvRXERNia0r0mvKJjdIr2vJrKIpo+YSruPwpH4hmMMTxJRMmZFiCk/Hup149UNuHkhXwNJbHT8nFpADVzbXMQCOduyr4SuPTCf0Oo9ZiDyQgeJJ/CmfSy9Dnt4j6rfxVTONWy7Iy2eVlZWVEBlZWVU43HudK4hvIOjbCyVzCirNAmeqOqZN9aOzFTtm7rwN5ChH+mg/Guc5UTMgIUI+rP5V22uj1jytCAT/wC2n8qhbUBDDhE2Q/HaYXApWWWgVZSlO0yAAmMSBbj17jlx86aOxkgBUCNPhqaU+1MRk2itXLEZje2UlKvhTa2QIC/rR4AV0P5IWeheek7EAYxIJj1KBx4rXJMcAL35WvUzc7DoVhgopF1m8a+sIt/l7OVUvpWB+WzwDSB5roi3Hj5G17/HOqhP4jJ/pLMYZJy2+eAYUrSRbXS8UVtoASEgQAAABwAsKG0mVJEfPST/ADI/OiWkx6J5PQkt7SU45RMe0CI5BZ17bU7ZpIb+q/XFdkj7az+NOxpUpHcKo/ijT9Fft1UNjT2hr3GhPe5BOH+bcptfgQfiBRJvYklkAGCVgA8jlXB91BW9xPQhOb5wn/LZREExaQdOVR/kimPRa+iqMuJI+mgaRoD+M0eRQJ6JU+oeMyekA15JBt4mjkk8KvJ0yM9iM3ld9SkXAlOvPrX86vvQ8IViD/lR8VUObwE9En6yeZGhol9EKLYk8OoPv1OX7bOmexkTXqa0r1KwRIMjmL1wpk2bk17NeGvDRAbCtq5presgMh7bVDDx/dr+6aT21sQPkoQBqUEkaTB0v202951fqmIjXol/dNKXbTMYZBIglSSYNpIM/wB9tdOApDTCj0OpviD2NjzXTLNLb0OaYns6P+umRVcvyIy2Ya1JrasqLAYK4O4RCiFKSCRoSLi8+E3iuxNejSjEwH7aUSrEXi4ExPzcvxrsgZiUmyZ+IM/jUbbKes8RxWnhNs+U/Ca6sGSZBAGUg85TePHjWZZaF/vCmcYqIlSmfdmQ3HdTi2SLL+v/AEppPbfcKMUgm0ow5VI5IR4aU3dhqlCjMyqZHalJtV71/wAEyaFb6Uv+OVp7CPgf9qJtzmj8ka7Qfd7RFDHpFSpWOegSAGwTpHVB14UXbqK/VWIk9XnOqZ59tDI/0oZaJ2GQemb5dU95lNFNDeCMrQopIgSRqbTa3dVts7azb0ZCbpC0hSSnMg6KEi4/OlhonPYqPSQyBi78Qr4kg+BFN3Aqlts80JPkKV3pNa/WU9oV91H9++mVsFU4Zg82m/uimfcQy0iPvEqEta/tBoY0Ss3oK34XlZTIuFpm2sBUCwHCL0ZbzAZEfXBjnZQjzoG9ILpKEnMCM4AtBskgzUl80Ux6CH0YKBw7qhxdP3U2FGM0HeitMYNXPpVfBNGJqmRkZbEPvGR0TQN7iY5gH86K/RCn1WIj6aPumg3eFB6Nu4mfw/3qPsLGFtY60t5gVpuJGhsOMedFxuDR0z2PHanSdEroU5nCCE3CYJ435a+6q7dHBOsNKadBhKiW1EpJINyDBsZJPvoU2wW0R0K3eJVKo9kCycpEAgmRzANQcFillXtKV82FKKgTcA6yBKftdlQWPqgKLGsK8mle3tcGZDdrwpps24/N1AUn+UipLm3AgJlGFUD+4AEpUAsC/K4NL4QOLGTmHOvC4BrbvpWYvbYOdKk4QAhQsxexA9rPPs3tyqjQWlmHVmBlAKYHEjNdBkWme0UywA4/Y4NunNhX8pH7NYB1EwaVm8ySGE2gZkmL2MceBrkk4Ae0rFEEwYU3a0kxGnCa0cxWAAs3iVjW76E69gRVYY+IV0Fnoc9nE24t/wBdMV0SCL6cNfdSh2Qw48nNgUuswYWoOuLmBYEIbjjM1eYfZ+P+djXE85ae+JbimnG3ZJrsId1lvE+sK1AtJPWzWXmVIOYTJSU2FurRHNBbDGJHtbVQO9tA+8QanYdrETbGBY5gtDyDavjSSjYKCUCthVCynGzJcQU/RyJJ/mBAJ9wrdt7GCyktEnkkwB39JrWj0aik2k6c7sX9YRBkf4gmLXsZ8q7Jcyg/UH9+VVqHC8vEpddSyttRKYKU5zmUqDmJtKLRzB4XhM49sraTPSNOtZ1pLoBSREoUr5twbEgQrlqHEqvoq9+0hOKmLFqEm46wBA94geNM7dkRh0g6gJB78iJpSbz4VxWIUlKVOoQkIbUkKIKRcHNcEgqIJ7Kbe7RJYSSINrcuqmq9JCT0LHf3EH5ZiBwzJE63DaeB+MUX7stgYRjnlRbTUUEb44wJx75iSHIIgEKEDUc4kaaUS4bbTymk9Fhs10kZSoZhchQ6gEaAClmnXQ60EeCBKwmSApKhP/Uqw2dsgNFCioqLbQaTYCEiJJ5k5U37LRQQ9tnGtkL6BIyk8CrWeSre1Xit68W4QEvstySP2ZEAT1jIPZAoRVCSi2eek5A6VEkQSr7qIj3pq03Z3qHyVhKGlK6PIy4SpKQlVko4yQo5bxbMKFt4m8SqFLUvESCJSysBJOihCYtAqtONcaEAGVCF8FKgJKQOqCEgg2EC3ZTpfpobjaGxjMSl5ppYt1jZWqVCUqSeRCpHuoF3/EpQLe0sx3ATE9l6m7mY5S8OrOs5umXOYySSEqKveT4zXDftuQ1aVdeO7qgzyP51P/YNBUqCT0ZpjBDtWv8ACiyhz0erzYJBPFS/JRH4UR1VohLYkdo7HcxGQMIzFMqIkJjQCJrTBbpPSoutvtnQZGw5aL3SsGrDDbcVhFJUlAXnCgQSRplNoGvZRdu9t9zFIUtGHEJVlPrRMwDYFI5jjUXKSXS6Omb7AwbuMzLmLeQRxXh1pMHtnSpeF3Twa9NoE8dAPiaPlY9Q9ph0RyCV/dUT5VHXtDDmQ4kg/vGFp8yiPOk8shdg3h9wMKu6cUpX1S3/AL1M/wD5th+Ljx/kH9NWQw2AdNgwT2LSCPA2rsN32D7BWnj1F/8A7Q8j+wMqUejrCDVTp/iH/bXRPo+wVpDn/UN/KrMbGWn2cQ8PrEq/EVisHihdOJB7FNiPxoeWX9jUUe29ycG1h3lpbUVpQSmXFETom086VJJnKom025cxTpx2Dxjjam1KZIVEkBQNiDbQcKD9pbhvrWViATrABBPP255cKtiyf2YUXvofHqHzzcH3aPqBNzWXMC0ttxpa8y80oSq1gLyI4c6IxvA184LT3gfgSa2SVvolKPZbKrkvCoOqEnvSDUNG2mT84jvQtI8SmKkp2g0dHEfzD86n2CjU7JYP+E37kgfCsGyWhoFD6rjifgqpaVg6EHuNYKexQR3axDaHsSVqCcy7Z1yVBKl3GYzxFBeyH0pefhSIU8u5IiMy4jn3aVevo6jo4lyZsYkq8jHwrps8CE21cEQLQUmDpaQAaJ0KNdlVh8elMC+U2QUjMCDEJPGb25juph7srlgGCJUrUEGxgSDppQmVkySAUlKDfjdNu6OFFe7KAnDJAsApwAcoWoUI1YuR2hN73qnHYlX70++DEeVGqtrYPDtolgrAhKgHVEpIH0VKiL8KBNsuE4x1UAw8u3E9Y++ir5C0Gg4WHYJVmUVkpSpOYOScwymxsoDSKtJ9I1IL8PiGYSUYZoSJExIHuQfjXr22VpgJQhP8P/2Tb3VXM4xCkoCXEKlIgZhOnASDXMvgqOVQVY6Qb9p4VFyYVFE47aeOqso5pSnynNUHaGLcUEHpTmDiQkyBqYV7IHzSqtG3QRm0HEkxH9ia4JxALnSEKCUAhEjLmJEFZmLcAe88aW2NxRvjpMBayoFQBBUsyO4/CgtWOV0i0GOiS6rgARmN47OoLUV4nGgEWAk9lzyJFDu2G2uhZdQCHFFQdniZUQuDcmJE91Ux/kOhl+jsRgWrzJcv/GofhRJVBuIP1DD/AFT95VX1O5Ucr2fO+28USWjxGY374Hw1pkeioH5K4TxeV8E0sdtQCiPonzUrTwpp+i++BB5uL/AfhSZP2zpnsLjXOuhrmoxXEBGq8OlXtJSe9IP4VHVsZg6tI7wnKfERUxFbCsmzFWnYjY9lTyPqvu/AqjyrDstz5mKeT2KDbn3kT51ZKTaJg8+VYDR5MwP7axmJwrfSdI26MyUwpvIb8ilXPsqrx2/pZjpGUmfouEG0SYKfx4VM9Iq/1S0SXW484mlrvE6SUkiNffZP4k+NdGKKkrYeKoa2yN6OnR0jeFfUiSmUlo3EE2KwYvVh+nG/ntPo+sws+aQRVN6LE/qIPNxf4D8KLzWmlF0RZTfpjAqMKcZzclgJPgoA1Iaw+GcHUKD9Rf8A2mp5vYgEdt6iYjYuHXdTDRPMtpnxispIBqvYrZ4EeB8JBrmdj/RdcHZmI8klNbfoBgeygo+otaPuqFe/oiAcrr6f9Uqj+aRRtGKxzdWxAX7Rn2nO/itVcmt2nERlXZMWKh82QP8ACnQxrVa5trEIUE9OSTmgKbQo8xoE8L1NY23iuJYVaYyLRxg/PUK3ZSpI5u7DfsJOgTOVBEAggn1qTbu4URbvghhAOsqmNJzqmqobefBILCDE+y7Ghg+0j8attjg9A2SLlMkawTeJ460jbFlfsRL6s2LVxl4iO9c0Yb27WLCyhKlhL6ZMHq3OU2tBjU8aCcMv9ZSYKvWgwNT19O+iPbOycXiXi6UdGkABIUsHKEjS3EkE11Sq1Y5eY3auHtmKTGgypOXtgyAfdVNiHgpTjjSRmSgnMklKYQCuVQRMgjURMVvsj0fOOuZFvJTAUSQCvQpBi4+lXfbuwPkS/k7JcdXiEJEwJELGZMAXSrqzfgJtSqMdpm5JOio/TwSZVLpMZsx6s6HKNE8rCuT+8KlZkpkJMxoo3vodKa2zdzMG0lMsoUsAZlKlUniYNta7brgFtRygEOugerCITnOSBlFssXrOUUDyCXexWIQAF50hVwSFJ53Gk61xT1r5yTJ6pnxHC5Jt2U1fSJsv5QhcTnZZLif5hI8EmlRgWgUqOsRxieflTxkmgxdj43RTGCw//LSbdt/xq2iq3dtMYXDjk0390VZTUptNkHs+btvK9YkTMJGo0mSRTZ9GojZ7fapw/aIpR7Xcl0zwSnlyMaU3vR1/wDPC6/vqihm+B1S2E2eta9nnWqq4gI6NiK9JrVJtWijr2UTHc1zJr3lWqjQMDG/xHyZN4HTI1v8ASNLjbsFSDIi4iwJTKQIPaFceVMT0gL9Q2CNXk3mI6q7g0tttjN0cQOqs68jbx5V2f4+kN6Gz6Mx/4e0dJU6ftqonWaGfRuP/AA5jvc/+RdEbhpMj7Zz12bg2rJrQV5FJYaOpNeKNq0FRdqMuqaIYUErkQTpE9bgeE8KKkCgCWBmaJ9pTZvJ1CSNeF/hVmoxMwICvDNPxFQd4tjdEGxnlRNwgOFWWDr1zbX5oqAjY6UzmKzZQlRQ3Miw6wSedpqtKi3ovMRjGpPWBgrkDrEQZ4f3eizZ6vUNn92k/ZBpevbNSULCW7qCwic6yOqTYgKTbXXhTAwoy4ZA+i0keCKSSSEkIHAEh5BCcys6SE8zIjzphYl3EKVCuiQkzIUYPEayRY60CbCZz4hhJI6ziBcEzKhyi3vpy7L2QkgrKiDmWDkShE5VKSDOUrm0+1VsrSphbo4bAxKOnMH2g4EkAwTmBgHScqSY7KKFJGsX58Y5VXNbNaCkrylSkzlUtalkSIJGYmDBPjU114ASogDtt8aipfROXbNkKvFeTegrCvoacbKltqKXHlrcAzqXmz5cpBn2VBJBEDLaumP38aQJQkq7SY+APnFDi6pB4sviZxKhqksiR3rVSZxuzAy+40c0JcKRHI6Dhw+FEDu+OLdWVtIgEBHUTfUnjJmTUIsKUpSsS4hKiTdV1mwEhN1zEDS0VaCcdlIqhs7FMYdkHUNNj7IqfmpPM7yJZnK8+6dAkOKbQBFiJknTkNaNtwcXiXW3F4jPBI6POIteYsCeF+ykljexJRoSe2f2yo7PhTg3HeS3gGCTByqVHEgKUTA40oNroHTKg3tw1OX86Otl4wBhkKuQ2BMk2N44RrT5FcaL1bDNe3xYpTmHeQR5R51jW3ATCkkG2l/jFBaMakEj8fCuyNopAJCh2xI5cqj4g0gvc24B7KdPpEg+6ARHvrl+nTJlCRx9o3+yaGW8eDPWETIsaw4pIVBUOJ9k1vGgUgqRvADHVv9bTyrf9OX9kd2e/dGWhRnGJNs5voO3hFRsdtTKmwzG8mYCY43F+63eKPjRqRbb3Y5LzTQIIh2T2QheumtAG8CxnRMjKmZtJkmP77qJ8YlC0NypQVc3RCYIkHqqX1uGo1NCm3UStATfqmAkTxNgAJvrVsaUejV0OXcBQ+QMGdQs+8rWTVxicShN1KA99KXdraYSyhpa1IAJhBbcI1JkFKSLzVqjaYAJ6uWYspMydAUzmHhUpwbZLh2H42o0Aeuk92teI2u2YEn+VX5UvHdt5T1kqSQRYgT2dUmSDGsVIw+2EGQSDwFtP5SKHjYeCD/8ASTf0vsn8qwbUb4Kn3H8qAk7USLkgRxymO7srq3tEGZ58O4dprcDcEFy8C04ouFIUVQkmSRAmARMHU6jjXfCYVpHsobRGsJSnxoWbxAgZcp5iwgVK+XJiASI4jy0AB4UnFh4lrtxcluDweUD3NKH9VSHlRhz2NH7lBW1XVLUlKTH7QqIN4jLCouR1hajfaqSnDOxwaXA/hNFx0I1Qhtg40NPsuqBIQtKiABcAgwPCm1sneRC0ZUP4ZF1K6ylKIzKKrphItmHE0pthMhT6EKSFSYg+fEXiY7Ypqbp7EZZaQ62tTbjjYCiCFyJ1IUkxoNI0rpy8fZmi3GHLqT+uKM8WihAHgCfOqfaQwLEhxedY4rdk+Mz8a93xximsKtctOz1IU3Cut1ZBCtRrpVJupuIwtlDmI6QKVJySEiLEGQJMgjjUVFcbbMiHid6MOkykFX1UmByuojxg1DaxmJfth8MVDnlK+25hKPEGmNgdiYJgFSGUW+dHSEd5MxU5vHtqMJUDysR4SKPkS0huTYu8Juljn1KDrwZAAJSDNlTHVRCZsbzwoR3hw3QYhxgLKg2ogKIjUCbcL07cKoKeeIMx0aTBGoCjH2hSX3zP69ifrqiqY5uUuwdhRvDsRlODwziEBK+gSokWzKUplMr5+0qms3YAcgBS+3taIwWHTyZaHvKmvxFMAnSknJitWj5u20j16rwer90URIxEMtyFHqpuDHCumN3daxClL6RaFkm9li0aix05Vtg91HvZS+Fpy6ISknL2pXBjuNO5Kjo0yCwAVgkKiP8AL4/3yroqNL68+HjFWCt23RmAxCATFnW1tT2Am3gartobFx6Uz0ZUPpNkLSR5msmn7NZ0OLSm6gcukcVHhFjpVa7tRJBE3FjMgyeIFx7qq3nFgw4FA3mRBuIi9vKoZ/uKpGNi2W42oowJE5gBEg8RAIvlPLWuuH2kE9VwJKRIFhIOk2UAoRHhFVDCwNRMzeJgQRa/MzWji7ACw7kzPfHdRoFhTh95UeyUlJEwQqeZv4i3CKn4PGtrAKVKURGqSQDqdJjU3oEQa2JgzPdH4UOCMpDMw2ICzCVgkn5rme+lgZt+dSxhFC5ImYAUAOPYbD3UqkOKHxqxwm3H2/ZcV3GFDwINK8f0HkMDF4NS5KmmyeOlpGgmDzi5rVLHVKSkpBSPm5ba6wct+Rofwm+i0n1iEq1mxSZvEQY8qtcDvazIzJUIETIPO98tI4yNZ2/QjRT1FnOdFSVSeRgk8eXGsY2OtJu5Khz5WsQb8NYqY3tnDux1wZmy0kamwkiB41N6JJEoUSkG2VeYe4SU62pbkjWVWKbcQkhKMkxIJI0EWOhqsVjlmUjNIN+rmgiJTZQ1/A0XKwqhxzBIEpUIJ48CNb8KkOraVAdwba+1OUn7QHxrKQG6AtrHLUtsEg5iZ4WKkA21B7+VNXeNWXC4hQ4NOH7JoGx2Dwyn21NtOoIAmxUkEONQFXUEiDw5ii/e9ZGCxX/KX5iKLa6Jy7YlN2VZcQg8BJ7LJOo43plYXF+paQlSQAnVII1v3+6BS03cwincQlCACrK4eAsEkm5o72Zh3w20VNLSMidRY2EEEGIjnenyrsZUd9sw63ldKlJSFODKTEp0999IvXuGxYQy3kWcuUETPIagCJ51A2ri4axKQuwZMpiRPSNgEzrqRb31zwKgplITCOqmJWbWv84k+6kroYtP0oSJzKA4gEwezQVwc2qNCTGkFVVeJCg2fWd5hRCYFsx5HT3iql5/JAz9okKNhe3IdprKAbGdusuUOq4FwRb/ACI8daT+86s2MxJ/eOeINNr0frK8KVGes8viDpCdeVqUO1BmxbpGheV5qNqONVJiLtsZm9apYZEiIwyZBmevfs+bRyTSz2y0kNISBCenYBA0/wARR0P9zVw3tVTYHRu20hWZQEG0FU0ku0bh9CuTvI63AIsOfW7LTf3zVrgd8kgpK0qTaCpBkgaWB7zxrhiMGCLyZHKqx7ZSJ1KeFpPjPGq/peyrTGJs7epl1SR07YTJkLGUxBgXtMxxq+w+CaWQpEXPtNKyk9spMGkyjZLgMpUB2yR+HKtmsfiGlReRpqNOMpg+dI8SegOxy4vZhc6qih0fReaSv7Qgjzofx+5mHXrhy32sOZh35VAeU0M4DfzEtxnKiNOuAr8lfaoiwHpGaVAdbjtSY8lR940vGaFKPGbgJmGsSkHgh5JaV3SdfCqfHbn4tr2mFKTzR1xHO1/Kmzhtv4Z4ABxIn5rgyz2dYZT41Mb2YgCUSieLaike4eyfCssso7AIzCYRZUUhCrgBSYsRYmT824F+yumH3ecWDoOw5j5pSRTpxGzFK1KHefSIhX86IjwqvxGy+aHW4+c2UPD7Qzx2RTeaw9CoxG7zqVEDKbSYMR2XrkvYT4tk80n4Gml8hBkIcbUu8JWVNKntCgfKK1Oylp6ykkRJkSvhwyknxorMGhYtbExCiQllwxrlQpUdpgcr+6o2JwqkWUDqbXERrY6U2mm+s2pE5ejeDpi0nKW5SFDrWVB4T21FxT6ktt9Gx0jhbSlWUZuvbMXCAZMydb86Ky2KK5pJEQqJ5KuO8TauiHXEGxII7b+P+9H6ccgkh0KSs3lbCbnsKb+CawYdhejbL3ZnyL8HMnKm8n4DQL4PeHEoCldKVWjrqzc41mbVZYXfl0QVoQqDqAU27wTfThVhitlYVP7XDPNA8cqynxQFDzrg1snZrphLpnkFxH88ULj7RiVsfedLzqEdEpOYpRIIUAVONFJNgQMyI99Hu+yR8gxU29Ur/al5s3ZLbOMZDTmZOZsnrIV/ioAHV01mjz0grjZ+I+qB9pNBpWqJy2KrcFqcSZJBDaohRSdQk3BBNlGmLh8U80gJQ6rqpSEhSEKiJEaJOg50o9mKCVyo2ykAwbKglI8qI8LtAhCQ24uYsQSZPJWYkc+HZRyq2PSCPfXHOLwrmcoMI1Skgz0rIiCTzrrhfkaUozMvNqCEgqQc4JgSQAoz/Lxof2ntNb+GxOZchKWwkEJBTmcEglKQkjqDhNE2zt9EhtOfDkQmOqtJmLHUAcJ1oU+IrRq7gcOoEt4vopEQ61lHvBCL1XYzc510erdZd/1fatw6qoHvoqZ3xwy0SS4iDfM2qx7cs16zj8C/cLw6z/Dm84NJykjJs93GwxZwiW1iFJcdzCZEharA+FJbCYtKMVnWCpIWpRHO5p3DYzcQ2XEJM/s3FgSbkxMeVDivRzhs+YKWbzkX1knvjKrzoxyLuzLp2U+1dphzDNQSQnEo6xIIMIUs6EiwIqAzj1HNKybyOUWiNKn7xbMzFGGSltgdOuFJSQmAylQWQVEyZI14UC7SYUy4UFWaOKSYI5jj7jVIpNFEHG28IlLqQBZQk+PDsqucbSOA1rKyox0URjTYVzF+BrviMGkAG5jn+NeVlOEiPsJKRI7YgRVXjNnoCVKAggiOQ91ZWUUxTszgAIyqWn2dFc5muuF2s8yoBtahPIlPjlgH3zWVlN6FoL9lb14gqQhZSsEgSpN9ByjnR1NgedZWVDIkT9mrrKVCFAERoQCPMVDb2cgexmb+oopH8vs+VZWVKIy2VYx6vlAaUErH0lJGYRyIirV/YrRJjMk/5Vq+BMeVZWUyA9lBj8cptZbABSVQcwzTMSYJyz7qzaGyWggKCQkqJnL1AbWkJgH3isrKdBRQuPqYcQltRAWCSQSgg9mTL5zVptRzKgFYQ91Cr1raFcuOUK86ysqgWSNnYFtQbxATkWF4YAJKsol1KTYk8FERppVr6R1H9Hv/AMH301lZQe0SexXblXecGg6FU2SZlSEkEEERBNHoSA3mKGyRAu02NTHBIrKynybHKDb+JzYZ5QQhB6iSUApzCbA34fjRTht0MMtoABaBliErPHXWayspf4mYFb84f5I40htSlAz7Zk2gcAL9tcHcIErCQVQo5TJ1ExFZWVRaCenCnDq9W66OFnCIm8jLFxUvA7zYtClJ6dSwElXXCVXgnXLNZWVkugMg7wbVcxGHw7yyAtbroOWwgIaFvdQmRNZWUY6M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3" descr="data:image/jpeg;base64,/9j/4AAQSkZJRgABAQAAAQABAAD/2wCEAAkGBxQTEhQUExQWFhUXGBgYGBcYFhoXHBgaHBwYGBgYFx0gHSggGhwlHBgYITEhJSkrLi4uFx8zODMsNygtLiwBCgoKDg0OGxAQGiwkHCQsLCwsLCwsLCwsLCwsLCwsLCwsLCwsLCwsLCwsLCwsLCwsLCwsLCwsLCwsLCw3LCw3N//AABEIANQA7gMBIgACEQEDEQH/xAAcAAACAgMBAQAAAAAAAAAAAAAGBwQFAAIDAQj/xABLEAABAwIDBAYFCAgEBAcBAAABAgMRACEEEjEFBkFREyJhcZGhByMygbEUQlJyorLB0RUkM2OCksLwQ2KD4TRzk9IlRFOjs+LxF//EABkBAAMBAQEAAAAAAAAAAAAAAAECAwAEBv/EACcRAAICAgICAgEEAwAAAAAAAAABAhEDMRIhE0EyUWEiM0JSBENx/9oADAMBAAIRAxEAPwBrkVmWuhFYkV5tnaawK8y1tlrCKFGNK9TWyEisBrUGz3+zXsV5XoFa2KbVkViU1tFMgWZFemvRXpHKmFs1KayK9rIoaMeRWRWrjiQJUoAdpAqOdpM6dKjuCgfhTGKnb20HWk4haClIZaC0gozZycwvfSUxal3tPex7GoS0tASASczZWL81ATwnXnR1vgoraX0CFOqcbLRCUqmCQUqmIgdae8UBYbdXHEg/J1i4kkpRYW561fGlXZSLXsJtwNshhlSMQpapVKDBXlT7PfEibDiKMztNl1Kgh1GYggAnLBI4gwaFtj7BxKbrbSFEQTmT1RaAAOHG3Op69jYkk9VogiOusqP3L0snb0Fxi3dl1sHZYw7SUTmMJBVJMwALSTAtMdtWUUJo3cxICAh5DWW56PNfnOnfVg1hMS0lSl4rOEgmC0nQAmJmffQSJNfkvCK8IpcbN9JqlEBxgHtQuPdCtT76Jn96kBC+o4lYCsqVImVJGkpJmi4tB4sIK8y0G7obzuvPFp8ougrBAyRCgMsHW1/dRnFK4tGfTo8Ka1y11itSmlYEzkU15lrqRXhFANnKa1mlsztPELCyp12NAAoiTFyIivEOOEAkuKlUAlaovz1mtwL+JjIW6BqoDvIFcFbQaGriNfpCgpvZ2Y5in3Rw4HTnNSVAoSkAoSI60kDjM662oOBvH+QmVtlkGM8kahKVK+AqQjHCLIcP+mofGKEkPM5sy8S0DEH1mo4GBPdfhVg1vFg2gB8oSqI+aVGwjXLJrcPwLJIvDjFf+iv3lsf11uH3SLND3uD8Aao3N+cCPnE9zZ/EVyPpDwnzQ6ruQPzpuD+ifZf58T9BlPetav6RWyW8RxcaHc2o/FdDw37Sr2MLiFcupbymtlb2vn2MA+e/MP6Kbg/oHFhEcK4dXlD6qEj4g14nZxjrPOq7cyR91Iobc3kx3zcDH1nI+MVwVvBtE/4WGR9Z1J8evTcWbiwsGz08VOHvdX+BrZOzm7dW/MlR85oP/SO0laO4QCJsoH868SvaKiJxbI+o2T4eqocfybiw3VhkHVKT3gGugTGlBPyHGqsca5ImcrKvyFccVsZ4+3jMVxmLdvF0AUaX2biHtaKWBqQPfFLpe7uI6TqvlQGpcUR/DAUoGecCqLbWw320IecCQ3KcxSqT1z9Ex2CxoqKfsbx/kbisc0NXWx/Gn864jbDEwHkE8kqCj4CaU+KUkZUpaUFhOZsISolNgZIVCjbOrsq69GSFfLXMwUIZMZhe6kHU37ffRjjBKCSsPMVt1hoAuLyAmAVIWJPIWvVPtfevBFpxBczZkKEZF3EEfRqL6TSS2ykfOWeXAWjxi3OgfD7MCkGSdSCm9iVKACiDxPGPnCtxQccE1ZT4ZIyRIVJzXIASADMjWe6uyVLK0ZVltBCSrKsnIPZKjOitTFbnC4fOoQtEJjMYjPOhBEkcLHiKtNmg9IcpaCh63KUJSkhN8pAA4mcsxFUbK0SsWws5SV5ydErgmBBmIBAmxnnUzdjbK8IVZkdIleoSSMmWZIBtBns9mqv9OKeUUjDoUXNMqsijIEgA3InttUZ/aKQ5123WyDx4gTCSLaHjep0/YzpqmM1nfDDkSrOjvQT2fNnjVlhttYdwdV5B/iAPgYpRnbLa83WH8RiYns1mpmKXKFHqlJQoiCDFiQDyIHGg4sk8K+xoq2kzP7Vv+cfnXdl9CxKVJUOYIPwoE3B3wCwMO+QFAQ2swM0aJP8Am5HjQD0qgpWVShc6EjjTLEIod0EO0XVIZV11hSBAVnJJOYJBtbThVXuuwvGYkMuPOhBCjKVGbd8jjUzbQHQOHie6brGnjWeixP693NufhRj8Wy03QXn0cscXnz3qT/212T6PsHGjh7S5fyAoqNeTXN5ZfZK2ULO5eCSP2M961H8akt7r4MaYdv3gn4mravSaHOT9gILWx2E+yw0P4E/lUxDKALJSO4AV0ivCKNsAD4nacYl0Z1Epc0zqgajLExGUG1eYd9wouUEBMlRULXIAMqMaR20S4ndrCuEqWw2VKJJMXM8SaXm1HYYdQhORCQpJSk6hJUEk90CmSstFpl8vEMBIKlMZ7Gc6L6dswK4tbTZBBLzVhNuOtoF5of3B2W3icUUvgLT0Sjl0uCgCYg6KPfTHRudgh/5dHvk/E1R41HYHkS6BtW8rEp9ckAggwlVhwAtatxvXhT7T1o+gu9rfN1opRu1hBphmf5AfjUhOxsONGGf+mn8qXhATyr6BNne/CAz0ioFoykkzGnd21rid8MIq4LhvwRfgOffRkNnsjRpsdyE/lXZDCRolI7gBW4wF5gds3bgxGcMIUCCmFOpAAHWJIg3gJNu6oGK2mMWBhQlxACwlTiUnqdGCUhU6KKkx7jRNvLhHHeibaWEKJcM8P2ahH2tar9gbH+TtvJUrOsvN5lXuSEHiSTdZk9tNFJdjcugG2CHm32nuicdJSrqgkkkpIULi0ZgdONMXdzGOuOnpcOpmGzBUZKpKZtFojzoW3QxYOJw4iCEqTqZIKVSpeokqTrzEcKYU+u7mz5qH5VRd90DI/QOb+MZ1MJkD2yJ5gApMC5g391C+z9iYh4GMO2vIoo6RS1IUnKZIAzcCZuL3q99IeISlxkKCSChYg/WR7J4Gx0I1qZ6M3CrCKVeC84QCSqBa0m5rJWZSqAJDc7G5yj1YUpJKT0hOUJKc02uSSPDWrXA7qbQbzdbDSoFJKgpRgxcmJJtxmuq9oKVjEqClBxD/AEZHBSFLgpn6uU5RyJo/VpWvo0pSQjNhMKcxbbQUUrzBAcFwiEkK6pHWkjUnnRu9uRil/tMcT/p/C9B+yWS1tFoZv8dM9s+/tNOxVGbrRpTaYrsb6NsiFuF8kpBIGWJ5XJtegF3DlDhbIghURxP9iKfm3Vfq7h1sBHvApR744KHEPJAKVAAkE+0CdeXVyj3UITbdMaHas77l7vt4l9TTmdICCqxAOqQAbHnR416PcIP/AFD3r/IULeii+KcPJoj7aL/3yppNPBUxNiQZBFx+HbTSdCZJO+hJ7SWPkqrknqj7Qt31L9FKD8sUeTS/imom30gMHSTl0txHhU/0TD9acP7pX3k0n8GXyDXr2KysTXCyJk1kVtFaFVxY9/CijG9emtQa9FGxTIpR7YaV8nczJPzlBQiDdQv46U21KgTSUxuMKsOpOg6otpAIuey9VxJtlcfsuvROZxSzyZUABw6yKa9Kz0SicS8ZFmgLRfrC58KadXy7JS2ZWVlZURTKysrKOjEHFft2f9T4J/Oo7iT68/vWj4BmqXarfRvvLBVpn0STJCZglJIGlgaiI2gsBJCiQpTZVGUlRJSDbU2sO4VrHUfYP7oYlsY1pIsvOUH3BWlovcE01Gz61XYhHmV/lSTwjym9oZ0gdR9QBNh7ShBuLU2d3cUXVvKK0q9gdWIHtGJCjOtXaqjZF7BH0rr9fhtLJWTOmoifA+FXvouH6gntcc+ND/pRKvlLJSAcrYJn66vfzqRuhtZxnChIQqM679HKbqNwc4kflTcqRqbigm+Rt5A70aekL3t5Rmgv8+6r80NYfGy2gLgQ4g6iT1ypXVClRpz40RoVIBGhE0l2I0/YlcQMu0kkACHm7DTVN55yTTfc2ogLKDmkFKT1SQCv2ZMcedKPapSnHqKpnOggpPGUwD2W8qaOI2Oovl5LgTJRbJJyp1SDmjraExWlpDy9HfbSoZPen7woJ3ibjDrGUGCDH+aUifM+NGe8KZZIIBuNe+aD97U5MOtUzMa/WR8TUX8kPi0RfRQz694jQNIB71FJPDspnUufRMglWIUTJytD3daPIDzpimrSuyU/kI7eAkswRBBTPIE8KtfRD/xD3/LH3hVXvSj1YIJiRNrE3ueRq39EAPSvmLBtPmq3wpX+2zpyDRNeprWvRXERNia0r0mvKJjdIr2vJrKIpo+YSruPwpH4hmMMTxJRMmZFiCk/Hup149UNuHkhXwNJbHT8nFpADVzbXMQCOduyr4SuPTCf0Oo9ZiDyQgeJJ/CmfSy9Dnt4j6rfxVTONWy7Iy2eVlZWVEBlZWVU43HudK4hvIOjbCyVzCirNAmeqOqZN9aOzFTtm7rwN5ChH+mg/Guc5UTMgIUI+rP5V22uj1jytCAT/wC2n8qhbUBDDhE2Q/HaYXApWWWgVZSlO0yAAmMSBbj17jlx86aOxkgBUCNPhqaU+1MRk2itXLEZje2UlKvhTa2QIC/rR4AV0P5IWeheek7EAYxIJj1KBx4rXJMcAL35WvUzc7DoVhgopF1m8a+sIt/l7OVUvpWB+WzwDSB5roi3Hj5G17/HOqhP4jJ/pLMYZJy2+eAYUrSRbXS8UVtoASEgQAAABwAsKG0mVJEfPST/ADI/OiWkx6J5PQkt7SU45RMe0CI5BZ17bU7ZpIb+q/XFdkj7az+NOxpUpHcKo/ijT9Fft1UNjT2hr3GhPe5BOH+bcptfgQfiBRJvYklkAGCVgA8jlXB91BW9xPQhOb5wn/LZREExaQdOVR/kimPRa+iqMuJI+mgaRoD+M0eRQJ6JU+oeMyekA15JBt4mjkk8KvJ0yM9iM3ld9SkXAlOvPrX86vvQ8IViD/lR8VUObwE9En6yeZGhol9EKLYk8OoPv1OX7bOmexkTXqa0r1KwRIMjmL1wpk2bk17NeGvDRAbCtq5presgMh7bVDDx/dr+6aT21sQPkoQBqUEkaTB0v202951fqmIjXol/dNKXbTMYZBIglSSYNpIM/wB9tdOApDTCj0OpviD2NjzXTLNLb0OaYns6P+umRVcvyIy2Ya1JrasqLAYK4O4RCiFKSCRoSLi8+E3iuxNejSjEwH7aUSrEXi4ExPzcvxrsgZiUmyZ+IM/jUbbKes8RxWnhNs+U/Ca6sGSZBAGUg85TePHjWZZaF/vCmcYqIlSmfdmQ3HdTi2SLL+v/AEppPbfcKMUgm0ow5VI5IR4aU3dhqlCjMyqZHalJtV71/wAEyaFb6Uv+OVp7CPgf9qJtzmj8ka7Qfd7RFDHpFSpWOegSAGwTpHVB14UXbqK/VWIk9XnOqZ59tDI/0oZaJ2GQemb5dU95lNFNDeCMrQopIgSRqbTa3dVts7azb0ZCbpC0hSSnMg6KEi4/OlhonPYqPSQyBi78Qr4kg+BFN3Aqlts80JPkKV3pNa/WU9oV91H9++mVsFU4Zg82m/uimfcQy0iPvEqEta/tBoY0Ss3oK34XlZTIuFpm2sBUCwHCL0ZbzAZEfXBjnZQjzoG9ILpKEnMCM4AtBskgzUl80Ux6CH0YKBw7qhxdP3U2FGM0HeitMYNXPpVfBNGJqmRkZbEPvGR0TQN7iY5gH86K/RCn1WIj6aPumg3eFB6Nu4mfw/3qPsLGFtY60t5gVpuJGhsOMedFxuDR0z2PHanSdEroU5nCCE3CYJ435a+6q7dHBOsNKadBhKiW1EpJINyDBsZJPvoU2wW0R0K3eJVKo9kCycpEAgmRzANQcFillXtKV82FKKgTcA6yBKftdlQWPqgKLGsK8mle3tcGZDdrwpps24/N1AUn+UipLm3AgJlGFUD+4AEpUAsC/K4NL4QOLGTmHOvC4BrbvpWYvbYOdKk4QAhQsxexA9rPPs3tyqjQWlmHVmBlAKYHEjNdBkWme0UywA4/Y4NunNhX8pH7NYB1EwaVm8ySGE2gZkmL2MceBrkk4Ae0rFEEwYU3a0kxGnCa0cxWAAs3iVjW76E69gRVYY+IV0Fnoc9nE24t/wBdMV0SCL6cNfdSh2Qw48nNgUuswYWoOuLmBYEIbjjM1eYfZ+P+djXE85ae+JbimnG3ZJrsId1lvE+sK1AtJPWzWXmVIOYTJSU2FurRHNBbDGJHtbVQO9tA+8QanYdrETbGBY5gtDyDavjSSjYKCUCthVCynGzJcQU/RyJJ/mBAJ9wrdt7GCyktEnkkwB39JrWj0aik2k6c7sX9YRBkf4gmLXsZ8q7Jcyg/UH9+VVqHC8vEpddSyttRKYKU5zmUqDmJtKLRzB4XhM49sraTPSNOtZ1pLoBSREoUr5twbEgQrlqHEqvoq9+0hOKmLFqEm46wBA94geNM7dkRh0g6gJB78iJpSbz4VxWIUlKVOoQkIbUkKIKRcHNcEgqIJ7Kbe7RJYSSINrcuqmq9JCT0LHf3EH5ZiBwzJE63DaeB+MUX7stgYRjnlRbTUUEb44wJx75iSHIIgEKEDUc4kaaUS4bbTymk9Fhs10kZSoZhchQ6gEaAClmnXQ60EeCBKwmSApKhP/Uqw2dsgNFCioqLbQaTYCEiJJ5k5U37LRQQ9tnGtkL6BIyk8CrWeSre1Xit68W4QEvstySP2ZEAT1jIPZAoRVCSi2eek5A6VEkQSr7qIj3pq03Z3qHyVhKGlK6PIy4SpKQlVko4yQo5bxbMKFt4m8SqFLUvESCJSysBJOihCYtAqtONcaEAGVCF8FKgJKQOqCEgg2EC3ZTpfpobjaGxjMSl5ppYt1jZWqVCUqSeRCpHuoF3/EpQLe0sx3ATE9l6m7mY5S8OrOs5umXOYySSEqKveT4zXDftuQ1aVdeO7qgzyP51P/YNBUqCT0ZpjBDtWv8ACiyhz0erzYJBPFS/JRH4UR1VohLYkdo7HcxGQMIzFMqIkJjQCJrTBbpPSoutvtnQZGw5aL3SsGrDDbcVhFJUlAXnCgQSRplNoGvZRdu9t9zFIUtGHEJVlPrRMwDYFI5jjUXKSXS6Omb7AwbuMzLmLeQRxXh1pMHtnSpeF3Twa9NoE8dAPiaPlY9Q9ph0RyCV/dUT5VHXtDDmQ4kg/vGFp8yiPOk8shdg3h9wMKu6cUpX1S3/AL1M/wD5th+Ljx/kH9NWQw2AdNgwT2LSCPA2rsN32D7BWnj1F/8A7Q8j+wMqUejrCDVTp/iH/bXRPo+wVpDn/UN/KrMbGWn2cQ8PrEq/EVisHihdOJB7FNiPxoeWX9jUUe29ycG1h3lpbUVpQSmXFETom086VJJnKom025cxTpx2Dxjjam1KZIVEkBQNiDbQcKD9pbhvrWViATrABBPP255cKtiyf2YUXvofHqHzzcH3aPqBNzWXMC0ttxpa8y80oSq1gLyI4c6IxvA184LT3gfgSa2SVvolKPZbKrkvCoOqEnvSDUNG2mT84jvQtI8SmKkp2g0dHEfzD86n2CjU7JYP+E37kgfCsGyWhoFD6rjifgqpaVg6EHuNYKexQR3axDaHsSVqCcy7Z1yVBKl3GYzxFBeyH0pefhSIU8u5IiMy4jn3aVevo6jo4lyZsYkq8jHwrps8CE21cEQLQUmDpaQAaJ0KNdlVh8elMC+U2QUjMCDEJPGb25juph7srlgGCJUrUEGxgSDppQmVkySAUlKDfjdNu6OFFe7KAnDJAsApwAcoWoUI1YuR2hN73qnHYlX70++DEeVGqtrYPDtolgrAhKgHVEpIH0VKiL8KBNsuE4x1UAw8u3E9Y++ir5C0Gg4WHYJVmUVkpSpOYOScwymxsoDSKtJ9I1IL8PiGYSUYZoSJExIHuQfjXr22VpgJQhP8P/2Tb3VXM4xCkoCXEKlIgZhOnASDXMvgqOVQVY6Qb9p4VFyYVFE47aeOqso5pSnynNUHaGLcUEHpTmDiQkyBqYV7IHzSqtG3QRm0HEkxH9ia4JxALnSEKCUAhEjLmJEFZmLcAe88aW2NxRvjpMBayoFQBBUsyO4/CgtWOV0i0GOiS6rgARmN47OoLUV4nGgEWAk9lzyJFDu2G2uhZdQCHFFQdniZUQuDcmJE91Ux/kOhl+jsRgWrzJcv/GofhRJVBuIP1DD/AFT95VX1O5Ucr2fO+28USWjxGY374Hw1pkeioH5K4TxeV8E0sdtQCiPonzUrTwpp+i++BB5uL/AfhSZP2zpnsLjXOuhrmoxXEBGq8OlXtJSe9IP4VHVsZg6tI7wnKfERUxFbCsmzFWnYjY9lTyPqvu/AqjyrDstz5mKeT2KDbn3kT51ZKTaJg8+VYDR5MwP7axmJwrfSdI26MyUwpvIb8ilXPsqrx2/pZjpGUmfouEG0SYKfx4VM9Iq/1S0SXW484mlrvE6SUkiNffZP4k+NdGKKkrYeKoa2yN6OnR0jeFfUiSmUlo3EE2KwYvVh+nG/ntPo+sws+aQRVN6LE/qIPNxf4D8KLzWmlF0RZTfpjAqMKcZzclgJPgoA1Iaw+GcHUKD9Rf8A2mp5vYgEdt6iYjYuHXdTDRPMtpnxispIBqvYrZ4EeB8JBrmdj/RdcHZmI8klNbfoBgeygo+otaPuqFe/oiAcrr6f9Uqj+aRRtGKxzdWxAX7Rn2nO/itVcmt2nERlXZMWKh82QP8ACnQxrVa5trEIUE9OSTmgKbQo8xoE8L1NY23iuJYVaYyLRxg/PUK3ZSpI5u7DfsJOgTOVBEAggn1qTbu4URbvghhAOsqmNJzqmqobefBILCDE+y7Ghg+0j8attjg9A2SLlMkawTeJ460jbFlfsRL6s2LVxl4iO9c0Yb27WLCyhKlhL6ZMHq3OU2tBjU8aCcMv9ZSYKvWgwNT19O+iPbOycXiXi6UdGkABIUsHKEjS3EkE11Sq1Y5eY3auHtmKTGgypOXtgyAfdVNiHgpTjjSRmSgnMklKYQCuVQRMgjURMVvsj0fOOuZFvJTAUSQCvQpBi4+lXfbuwPkS/k7JcdXiEJEwJELGZMAXSrqzfgJtSqMdpm5JOio/TwSZVLpMZsx6s6HKNE8rCuT+8KlZkpkJMxoo3vodKa2zdzMG0lMsoUsAZlKlUniYNta7brgFtRygEOugerCITnOSBlFssXrOUUDyCXexWIQAF50hVwSFJ53Gk61xT1r5yTJ6pnxHC5Jt2U1fSJsv5QhcTnZZLif5hI8EmlRgWgUqOsRxieflTxkmgxdj43RTGCw//LSbdt/xq2iq3dtMYXDjk0390VZTUptNkHs+btvK9YkTMJGo0mSRTZ9GojZ7fapw/aIpR7Xcl0zwSnlyMaU3vR1/wDPC6/vqihm+B1S2E2eta9nnWqq4gI6NiK9JrVJtWijr2UTHc1zJr3lWqjQMDG/xHyZN4HTI1v8ASNLjbsFSDIi4iwJTKQIPaFceVMT0gL9Q2CNXk3mI6q7g0tttjN0cQOqs68jbx5V2f4+kN6Gz6Mx/4e0dJU6ftqonWaGfRuP/AA5jvc/+RdEbhpMj7Zz12bg2rJrQV5FJYaOpNeKNq0FRdqMuqaIYUErkQTpE9bgeE8KKkCgCWBmaJ9pTZvJ1CSNeF/hVmoxMwICvDNPxFQd4tjdEGxnlRNwgOFWWDr1zbX5oqAjY6UzmKzZQlRQ3Miw6wSedpqtKi3ovMRjGpPWBgrkDrEQZ4f3eizZ6vUNn92k/ZBpevbNSULCW7qCwic6yOqTYgKTbXXhTAwoy4ZA+i0keCKSSSEkIHAEh5BCcys6SE8zIjzphYl3EKVCuiQkzIUYPEayRY60CbCZz4hhJI6ziBcEzKhyi3vpy7L2QkgrKiDmWDkShE5VKSDOUrm0+1VsrSphbo4bAxKOnMH2g4EkAwTmBgHScqSY7KKFJGsX58Y5VXNbNaCkrylSkzlUtalkSIJGYmDBPjU114ASogDtt8aipfROXbNkKvFeTegrCvoacbKltqKXHlrcAzqXmz5cpBn2VBJBEDLaumP38aQJQkq7SY+APnFDi6pB4sviZxKhqksiR3rVSZxuzAy+40c0JcKRHI6Dhw+FEDu+OLdWVtIgEBHUTfUnjJmTUIsKUpSsS4hKiTdV1mwEhN1zEDS0VaCcdlIqhs7FMYdkHUNNj7IqfmpPM7yJZnK8+6dAkOKbQBFiJknTkNaNtwcXiXW3F4jPBI6POIteYsCeF+ykljexJRoSe2f2yo7PhTg3HeS3gGCTByqVHEgKUTA40oNroHTKg3tw1OX86Otl4wBhkKuQ2BMk2N44RrT5FcaL1bDNe3xYpTmHeQR5R51jW3ATCkkG2l/jFBaMakEj8fCuyNopAJCh2xI5cqj4g0gvc24B7KdPpEg+6ARHvrl+nTJlCRx9o3+yaGW8eDPWETIsaw4pIVBUOJ9k1vGgUgqRvADHVv9bTyrf9OX9kd2e/dGWhRnGJNs5voO3hFRsdtTKmwzG8mYCY43F+63eKPjRqRbb3Y5LzTQIIh2T2QheumtAG8CxnRMjKmZtJkmP77qJ8YlC0NypQVc3RCYIkHqqX1uGo1NCm3UStATfqmAkTxNgAJvrVsaUejV0OXcBQ+QMGdQs+8rWTVxicShN1KA99KXdraYSyhpa1IAJhBbcI1JkFKSLzVqjaYAJ6uWYspMydAUzmHhUpwbZLh2H42o0Aeuk92teI2u2YEn+VX5UvHdt5T1kqSQRYgT2dUmSDGsVIw+2EGQSDwFtP5SKHjYeCD/8ASTf0vsn8qwbUb4Kn3H8qAk7USLkgRxymO7srq3tEGZ58O4dprcDcEFy8C04ouFIUVQkmSRAmARMHU6jjXfCYVpHsobRGsJSnxoWbxAgZcp5iwgVK+XJiASI4jy0AB4UnFh4lrtxcluDweUD3NKH9VSHlRhz2NH7lBW1XVLUlKTH7QqIN4jLCouR1hajfaqSnDOxwaXA/hNFx0I1Qhtg40NPsuqBIQtKiABcAgwPCm1sneRC0ZUP4ZF1K6ylKIzKKrphItmHE0pthMhT6EKSFSYg+fEXiY7Ypqbp7EZZaQ62tTbjjYCiCFyJ1IUkxoNI0rpy8fZmi3GHLqT+uKM8WihAHgCfOqfaQwLEhxedY4rdk+Mz8a93xximsKtctOz1IU3Cut1ZBCtRrpVJupuIwtlDmI6QKVJySEiLEGQJMgjjUVFcbbMiHid6MOkykFX1UmByuojxg1DaxmJfth8MVDnlK+25hKPEGmNgdiYJgFSGUW+dHSEd5MxU5vHtqMJUDysR4SKPkS0huTYu8Juljn1KDrwZAAJSDNlTHVRCZsbzwoR3hw3QYhxgLKg2ogKIjUCbcL07cKoKeeIMx0aTBGoCjH2hSX3zP69ifrqiqY5uUuwdhRvDsRlODwziEBK+gSokWzKUplMr5+0qms3YAcgBS+3taIwWHTyZaHvKmvxFMAnSknJitWj5u20j16rwer90URIxEMtyFHqpuDHCumN3daxClL6RaFkm9li0aix05Vtg91HvZS+Fpy6ISknL2pXBjuNO5Kjo0yCwAVgkKiP8AL4/3yroqNL68+HjFWCt23RmAxCATFnW1tT2Am3gartobFx6Uz0ZUPpNkLSR5msmn7NZ0OLSm6gcukcVHhFjpVa7tRJBE3FjMgyeIFx7qq3nFgw4FA3mRBuIi9vKoZ/uKpGNi2W42oowJE5gBEg8RAIvlPLWuuH2kE9VwJKRIFhIOk2UAoRHhFVDCwNRMzeJgQRa/MzWji7ACw7kzPfHdRoFhTh95UeyUlJEwQqeZv4i3CKn4PGtrAKVKURGqSQDqdJjU3oEQa2JgzPdH4UOCMpDMw2ICzCVgkn5rme+lgZt+dSxhFC5ImYAUAOPYbD3UqkOKHxqxwm3H2/ZcV3GFDwINK8f0HkMDF4NS5KmmyeOlpGgmDzi5rVLHVKSkpBSPm5ba6wct+Rofwm+i0n1iEq1mxSZvEQY8qtcDvazIzJUIETIPO98tI4yNZ2/QjRT1FnOdFSVSeRgk8eXGsY2OtJu5Khz5WsQb8NYqY3tnDux1wZmy0kamwkiB41N6JJEoUSkG2VeYe4SU62pbkjWVWKbcQkhKMkxIJI0EWOhqsVjlmUjNIN+rmgiJTZQ1/A0XKwqhxzBIEpUIJ48CNb8KkOraVAdwba+1OUn7QHxrKQG6AtrHLUtsEg5iZ4WKkA21B7+VNXeNWXC4hQ4NOH7JoGx2Dwyn21NtOoIAmxUkEONQFXUEiDw5ii/e9ZGCxX/KX5iKLa6Jy7YlN2VZcQg8BJ7LJOo43plYXF+paQlSQAnVII1v3+6BS03cwincQlCACrK4eAsEkm5o72Zh3w20VNLSMidRY2EEEGIjnenyrsZUd9sw63ldKlJSFODKTEp0999IvXuGxYQy3kWcuUETPIagCJ51A2ri4axKQuwZMpiRPSNgEzrqRb31zwKgplITCOqmJWbWv84k+6kroYtP0oSJzKA4gEwezQVwc2qNCTGkFVVeJCg2fWd5hRCYFsx5HT3iql5/JAz9okKNhe3IdprKAbGdusuUOq4FwRb/ACI8daT+86s2MxJ/eOeINNr0frK8KVGes8viDpCdeVqUO1BmxbpGheV5qNqONVJiLtsZm9apYZEiIwyZBmevfs+bRyTSz2y0kNISBCenYBA0/wARR0P9zVw3tVTYHRu20hWZQEG0FU0ku0bh9CuTvI63AIsOfW7LTf3zVrgd8kgpK0qTaCpBkgaWB7zxrhiMGCLyZHKqx7ZSJ1KeFpPjPGq/peyrTGJs7epl1SR07YTJkLGUxBgXtMxxq+w+CaWQpEXPtNKyk9spMGkyjZLgMpUB2yR+HKtmsfiGlReRpqNOMpg+dI8SegOxy4vZhc6qih0fReaSv7Qgjzofx+5mHXrhy32sOZh35VAeU0M4DfzEtxnKiNOuAr8lfaoiwHpGaVAdbjtSY8lR940vGaFKPGbgJmGsSkHgh5JaV3SdfCqfHbn4tr2mFKTzR1xHO1/Kmzhtv4Z4ABxIn5rgyz2dYZT41Mb2YgCUSieLaike4eyfCssso7AIzCYRZUUhCrgBSYsRYmT824F+yumH3ecWDoOw5j5pSRTpxGzFK1KHefSIhX86IjwqvxGy+aHW4+c2UPD7Qzx2RTeaw9CoxG7zqVEDKbSYMR2XrkvYT4tk80n4Gml8hBkIcbUu8JWVNKntCgfKK1Oylp6ykkRJkSvhwyknxorMGhYtbExCiQllwxrlQpUdpgcr+6o2JwqkWUDqbXERrY6U2mm+s2pE5ejeDpi0nKW5SFDrWVB4T21FxT6ktt9Gx0jhbSlWUZuvbMXCAZMydb86Ky2KK5pJEQqJ5KuO8TauiHXEGxII7b+P+9H6ccgkh0KSs3lbCbnsKb+CawYdhejbL3ZnyL8HMnKm8n4DQL4PeHEoCldKVWjrqzc41mbVZYXfl0QVoQqDqAU27wTfThVhitlYVP7XDPNA8cqynxQFDzrg1snZrphLpnkFxH88ULj7RiVsfedLzqEdEpOYpRIIUAVONFJNgQMyI99Hu+yR8gxU29Ur/al5s3ZLbOMZDTmZOZsnrIV/ioAHV01mjz0grjZ+I+qB9pNBpWqJy2KrcFqcSZJBDaohRSdQk3BBNlGmLh8U80gJQ6rqpSEhSEKiJEaJOg50o9mKCVyo2ykAwbKglI8qI8LtAhCQ24uYsQSZPJWYkc+HZRyq2PSCPfXHOLwrmcoMI1Skgz0rIiCTzrrhfkaUozMvNqCEgqQc4JgSQAoz/Lxof2ntNb+GxOZchKWwkEJBTmcEglKQkjqDhNE2zt9EhtOfDkQmOqtJmLHUAcJ1oU+IrRq7gcOoEt4vopEQ61lHvBCL1XYzc510erdZd/1fatw6qoHvoqZ3xwy0SS4iDfM2qx7cs16zj8C/cLw6z/Dm84NJykjJs93GwxZwiW1iFJcdzCZEharA+FJbCYtKMVnWCpIWpRHO5p3DYzcQ2XEJM/s3FgSbkxMeVDivRzhs+YKWbzkX1knvjKrzoxyLuzLp2U+1dphzDNQSQnEo6xIIMIUs6EiwIqAzj1HNKybyOUWiNKn7xbMzFGGSltgdOuFJSQmAylQWQVEyZI14UC7SYUy4UFWaOKSYI5jj7jVIpNFEHG28IlLqQBZQk+PDsqucbSOA1rKyox0URjTYVzF+BrviMGkAG5jn+NeVlOEiPsJKRI7YgRVXjNnoCVKAggiOQ91ZWUUxTszgAIyqWn2dFc5muuF2s8yoBtahPIlPjlgH3zWVlN6FoL9lb14gqQhZSsEgSpN9ByjnR1NgedZWVDIkT9mrrKVCFAERoQCPMVDb2cgexmb+oopH8vs+VZWVKIy2VYx6vlAaUErH0lJGYRyIirV/YrRJjMk/5Vq+BMeVZWUyA9lBj8cptZbABSVQcwzTMSYJyz7qzaGyWggKCQkqJnL1AbWkJgH3isrKdBRQuPqYcQltRAWCSQSgg9mTL5zVptRzKgFYQ91Cr1raFcuOUK86ysqgWSNnYFtQbxATkWF4YAJKsol1KTYk8FERppVr6R1H9Hv/AMH301lZQe0SexXblXecGg6FU2SZlSEkEEERBNHoSA3mKGyRAu02NTHBIrKynybHKDb+JzYZ5QQhB6iSUApzCbA34fjRTht0MMtoABaBliErPHXWayspf4mYFb84f5I40htSlAz7Zk2gcAL9tcHcIErCQVQo5TJ1ExFZWVRaCenCnDq9W66OFnCIm8jLFxUvA7zYtClJ6dSwElXXCVXgnXLNZWVkugMg7wbVcxGHw7yyAtbroOWwgIaFvdQmRNZWUY6M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198892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http://nattosect.files.wordpress.com/2011/11/cotton-gin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03" y="5062537"/>
            <a:ext cx="236399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ages.fineartamerica.com/images-medium-large/2-samuel-slater-1768-1835-grang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59" y="2228850"/>
            <a:ext cx="2686621" cy="37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0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86" y="1875197"/>
            <a:ext cx="2538315" cy="13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4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26</cp:revision>
  <cp:lastPrinted>2013-11-21T14:37:46Z</cp:lastPrinted>
  <dcterms:created xsi:type="dcterms:W3CDTF">2013-11-21T11:20:29Z</dcterms:created>
  <dcterms:modified xsi:type="dcterms:W3CDTF">2013-12-04T13:30:08Z</dcterms:modified>
</cp:coreProperties>
</file>