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4" r:id="rId4"/>
    <p:sldId id="265" r:id="rId5"/>
    <p:sldId id="256" r:id="rId6"/>
    <p:sldId id="263" r:id="rId7"/>
    <p:sldId id="258" r:id="rId8"/>
    <p:sldId id="259" r:id="rId9"/>
    <p:sldId id="262" r:id="rId10"/>
    <p:sldId id="267" r:id="rId11"/>
    <p:sldId id="261" r:id="rId12"/>
    <p:sldId id="260" r:id="rId13"/>
    <p:sldId id="26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>
        <p:scale>
          <a:sx n="50" d="100"/>
          <a:sy n="50" d="100"/>
        </p:scale>
        <p:origin x="-47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57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0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8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38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4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4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42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07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723C-2519-4D90-A1A8-558CD7A04D2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7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5723C-2519-4D90-A1A8-558CD7A04D22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2C5F1-2A1D-4B4E-92A3-21912BA50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9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watch?v=vKspf06XuaQ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culty.uml.edu/sgallagher/ameri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evenssocst.wikispaces.com/file/view/map%20LA.png/382861814/map%20L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3"/>
          <a:stretch/>
        </p:blipFill>
        <p:spPr bwMode="auto">
          <a:xfrm>
            <a:off x="0" y="-1"/>
            <a:ext cx="7239000" cy="689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atic.donquijote.org/images/blogs/dq-reg/mexican-independ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0"/>
            <a:ext cx="6240145" cy="260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mapsofworld.com/images/world-countries-flags/mexico-fla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9" y="2686050"/>
            <a:ext cx="2943763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upload.wikimedia.org/wikipedia/en/thumb/9/9a/Flag_of_Spain.svg/750px-Flag_of_Spai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194" y="4686300"/>
            <a:ext cx="3257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90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3.bp.blogspot.com/-IAhAEuBa-8I/TvAKs4qPstI/AAAAAAAAAWY/Q5k5nk4pUho/s1600/flag+Texas+Come+and+Take+I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-1"/>
            <a:ext cx="3503612" cy="21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1.gstatic.com/images?q=tbn:ANd9GcTn89BGXn_7EGQN7ZQtsBm-Vi7-Bqjl4AUbpW-QLZBMsSkHN1D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29" y="0"/>
            <a:ext cx="4997571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me And Take It Cannon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1" y="2324100"/>
            <a:ext cx="424815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homaslegion.net/sitebuildercontent/sitebuilderpictures/texasrepublic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00798"/>
            <a:ext cx="6320283" cy="47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hotohome.com/pictures/texas-pictures/san-antonio/alamo-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305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markchurms.com/Merchant2/graphics/remember-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806" y="2076450"/>
            <a:ext cx="6499193" cy="47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lashmedia.glynn.k12.ga.us/webpages/kadams/photos/20126/2map-13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95650"/>
            <a:ext cx="4344328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9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8PDw0PDw8PDw8PDw8PDw8PDw8PDw8PFBQWFhQVFBQYHCggGBolHBQUITEhJSksLi4uFx8zODMsNygtLisBCgoKDg0OGBAQFywcHBwsLCwsLCwsLCwsLCwsLCwsLCwsLCwsLCwsLCwsLCwsLCwsLCwsLCwsLCwsLCwsLCwsLP/AABEIANkA6AMBEQACEQEDEQH/xAAbAAEBAAMBAQEAAAAAAAAAAAAAAQQFBgMCB//EAEIQAAICAQIEAwUDCAYLAAAAAAECAAMRBBIFEyExBkFRFCIyYXEjgZEkMzRzobGywUJDRGOz0RZSVHJ0gpKio8Lx/8QAGQEBAQEBAQEAAAAAAAAAAAAAAAEDAgQF/8QALREBAAICAQMDAwMEAwEAAAAAAAECAxEhBBIxE0FRIjJhM3GhFEKBkSNSsfD/2gAMAwEAAhEDEQA/APxmQJBYCAgICAgMSiSBAQEosC5gMyCGAlCQJRYCAgICAgICAgfMgShIEBAQLAkosBIGJRJAgJRYCQJQgICBYCAgICAgICAgfMBIEBKEBIEoQEBAsgQGJQxAYgMQEC4gICAxAYgIFxAYgIDEBAQPiAkFgJQgICAgICAgIFgICAgICAgJQkFgICBRAQEBAkD4gICBYEgWAgICAgICAgIFgICAgICAgIFlCQJQzIEBAQPiAgIFgSAgWAgICAgIFgIQhSUJEIUgWEJVJAlCQICAgSAlHzIEBASISqsBAQEBAQi4gMRsXEbDEbQxG12YgMQEBARsXEG3rRpLLM8uux8d9iM+PrgSTaI8uZvEeZej8OvXq1FwHzqsA/dJ3x8pGSs+8f7YxXHQ/hOtu4lIUgICUfEgQLASBKEBAQECwEDY8A4cupvSlnKBg53AAnoCcAGcZLdtdsc2T0692tu70HhbSVoFesXNk5scEMc/IGeO2a8zxw+Zfq8lp3E6ZP8Ao7oh/Zq/2/5zn1b/AC4/qcv/AGl9rwDR/wCzVf8ATmT1b/J/UZP+0sTiPhXS3bMLyNuc8kIu7OO+QfT9s6rmtH5dU6vJXzz+7V67wQmz7CxzZkfniuzb5/Cuc9ppXqZ3zDenXTv6o4aDinhy/T8oHbYbSVRatzMSBntibUy1s9OPqaZN+2mwo8EXsqsbK0LKCVIfcuRnB6d5xPUVZT11InwxeK+Fb9OnMytqjO7lhsooGdxz5Tqmetp07x9XS868M/gXg82Cm651NViB9iFg+GXK9cYHcTm+fW4hnl6uK7rWOYb9PCOhH9WzfW1/5GYznv8ALzT1mWfdtNBoadOCtKLWpOSBnqe2STM5tNvLG+S153adssSOHN+N9BW+lsuK/aVBdjZOQC6gg+vea4bTFtfL09LktF4j2l+bz3vsEKQED4gIFgICAgIQgIVYCEfdJAZSeg3DJ+WZJjhzaNxLvfF+dRpa7dOd9as1jupwNgBGeuCes8eLVb6s+Z02qZJi/lleFONV31V0/DbUiptJyXVVGXE5zY5id+zjqcM0mbe0t+DMXmIckg0vFv0zhg/vNQfwrmtPts9GL7Lt0Jk87B46fyTVfqLf4TO6fdDTF98fu9ODLjTaUemno/gWLeZMn3z+7NxOXCYhVEDhvHnGNzDT1WNhdy6hMYBYFSoyR1xg9p68GP8Aul9Ho8P98x+zjZ6n0CFICB8wEgShIEqLtg2QEBAQECiB3Xhm5dVobdGuUZKyjOcFTzGcggd/KePLHbeLPmdRX08sZHJbDRqCu/BquKF1JHRWwT9Ok9O+6r3bi9N68v1ei9LFD1sro3wspBUjPkZ86YmJ5fEtExOph6iRyYkRpeKfp3DR/wAUf/HNK/bL0Y/07/4bmcPO13iE/ker/U2funeP7oa4f1K/uyuGjFNA/uav4BObeZc5PullSOTMDw1eoFVdljZ21ozkDvhQT/KIjc6KxNpiH5NxXVi6+60AqLLGcA4yAT0zPpUr2xEPvYqdlYqxJ20IUgIHzASBKjb8G1mkTYl+lWzL+/cbHG1Ce+wegmV629pefNTJPNba/Dc6vwjzba30zj2a4M4bGVqGMqOpywMyjPqNW8vPXq+2sxeOYbbj9AXRomrzqH5gStqVFR5hVgnTP/30mdLbvuvDHDeZybpxH5cYvB35Optc7G07IjVkdSWI889O4npnJETEfL3zmiLREc7bTV+DNQG+yK2JtHVmCHd5jE4jqK+7GvW0/u4Y7eEtaP6pT9LK/wDOdevT5d/1eL5eTeF9cP7Ox+j1n/2l9eny6jqsX/ZrNTpnqdq7FKOuNynuMjI/fNItE8w2raLRuPDylV0HgviD1alalCldQVV8g5G0MRtP3mYZ6xNd/Dy9Xji1N/DK8foo1FJCgFqsnAAyd7dT6mc9PPEs+indZdL4TP5Dp/o/+I08+b75ePqv1ZbkGZvOpgaXiX6fw7/d1f8Ahid1+2W9P0r/AOG4nDBrfEp/I9V+pad4/uhrg/UqztD+ap/VV/wic28y4v8AdLIEjlcQrlvH97pp6wrFQ9hR8HG5dp6H5Tfp4ibPX0VYm/MPzwz3PrkKQEBA+JAlFkHXeFaOH8uuy+ytdQlpYB7tnwkFfdJwRMMs33qPDwdTbNvVY4/Z22n1ddgJqsrcDAJRlYD64nktEx5fNtW1fMaanjrC7kV1srsmqpsdVZSyohO4kZ6Y/nLTjmWmHddzPw9dPwpPygPixdRYLGVlwBgAAfPsIm88fhLZZ41xptQJwxUQLA0Xi3hdV1FtpGLKa7HVlCgthezHHUdJrivMWiPl6umy2raIjxL86GmsJAFbksNygIxLL6gY6j5z3bh9fuj5ZfBNOzajTDNlYewKtqgqQfPa2MZnN5iKyzy2iKT7/hl8W0N7+02tabU013I3WMTZ8QAwMY/pD8ZxS9YiONbZYslIiIiNTPLbU67VaJX0pfSqdPUbQXL5s3EttXqMt1PlM5rW/wBXPLG2PHlnv55emk4txGwLY/K09BG46hqvswMdCct5nA++S1McceZc2w4K8RuZ+NtrqhrKkDNraOuFQHTAb3PwqDu7mZx2TP2sa+ladRSf9tFrdTrU26nUvXTbQGFFbIp528YcDafIYm0VpP01529NKYp+ikbifP4bIanXm5afaKQW03tIYUdMZxtwT+39kz1j1vTHswxG9T515YLvq9TVo1s1I5euZq2UUoNgXPmOpzt+U7iKVmePDSIx0tbVea/ljX8X1Na3VjWHm03chKhRXmxFO3dux07dvlOopWedO4xUtq3ZxPO9tnp6tcrqNZrLKeYy11csUsWsPkcL0+s4maf2xtnacOvopvX7sjienurKV18Q1HPtDGpbeUtZC43ZYL06GStonma8OMdqW5mkahz/AIlqvSqpdVfdZdvLbCM0BCDgq+Blunb6/ftimsz9McPXgmk2maRER/LnJu9aQpAkBA+YFgIFhGTo+IXU7uTa1e7GdpxnHbP4mc2rE+Wd8db/AHRt3XhviVGoaxaqTWyqrOxCAuScHOO/X1niy0tWNzL5nUYrUiJmdukVZi8ascfzkGNRxCiwhUuqdj2C2IxP0AM6mto9nU47xG5iWXOXDmPF/HUqSzTKN9liMjg7lFauvRs4we/aejDjmZ7nt6XBNpi8+IcUOK6gNWwtcNWnKQ9MrX/qievsr8PpelTmNeXrwvU2vZpKOcyIt68vGDy2ZurDPn1PeS0RETOnOStYiba9m8vrK6Pi6lzYV1deXOMsd1fU485h5tX2eWJ3fHOtbh58NxxLV2XWKEaupXRM5rZkIAD5HVfX5Tq//HXUe7vL/wAGPVfeWXxbS3ahVrs1ehpRQRy6rWVT2xuBODjHScUmtedSxx2pTcxWZlt/Felst0ipUrWOtlTAJ3wAeo/GZ4rRF+WPT3rXJu3DA4Ob7a/ZNbprShARLSjZA6kl3J79sETS/bE91JbZopWfUx2h48G1bW8StR8Ypov06YGPcRwBn1MXrrHE/K5KRGGJj3mJYF2qarh/CrUxvrtuK5GRnL9xOqxE3tEtKVi2W8T7wzPCQDLqtaanu1AtYBayBneAWwCcdyZMvGq71DnqeO3HE6q8dPw7iFuso1F1LDbbUWbNahUVh5Z9JZtStJiJdTfDTHNay2/jLS6WzkHU3tTjmBNtbWb87c9AOmOn4zPDa0b7Y28/S2vWZ7I28eHmjVC2ttVbrFWtmWu2g1ojAYDhto94Z9fOW3dXnWnV+/HMT2xX/LgB5fSe2H1YIUlEkCBJAlCAgBCS7/wRwi2gWX2+4LEK8tgVdcNncc+U8ee8TxD5nWZa21WPZn6LxCj6u7TMQffAoZOqsAm5txz36GcTint7mFunmMcXj/Lm/GFlunv2JqNRssr5hVrnIBZmBAHp07TbDq0cx4ezpYrevNY4TwJoEtvaxmIbT7GRRjDbtwOfl08vWXPaYrr5XrLzWnbEeXbW67bqKtPt/OVPZvz0G0gYxieTt42+bGPdJtvw4LxyPy1/1dR/7Z6+n+x9To/02gnoeog0yK9batdlKtiuwqzrge8V6jrjPkJzNYmduZpWZiZ8wzfDvFBprSzIHSxeW4J7ISMnGOvQHpOMtO+GefF6lfzDb8c8PpZX7XosGtlLtWBjA6ActAM+uQZlTLMT23efF1Fqz2ZPLoOO13HRotPMFuaB9nuDjsGzjqB6zGk17+fDyYpp6szbxy1uouOgrRrdXddqRu+xFxsqZu67lPvBcEdZpEd88RqG1YjNbVaxEfLjm11nNsuVmrexnZjWSvxklgCPLrPVFY1p9CMde2KzzEPJr3KLWXYohJVCx2qT3IHYS6jy6isRO9NrwLjApV6HLpTawZ7KSRcmB02n54GfvmWTH3cx5hhnw98xaOZh0Gr4Tclumu0+ovvo5tIZTdZa497LE46bcYmMXjUxaNS8lctZrNb1iJ/Zn+LuEWattIidAGuD2Y3CsEKQSM9fhxOMV4rvbjpstcfdMtTxfi9WiqOk0RAbObbQQwD/AAuMNn3jtH0mtMc3nus2x4bZrd+Tw4yep9GCVUgJAgSAgZJ0Tj2fOB7Rjlde+X2dfTqJz3Rz+HHfHP4ZlXArCSHtopId61FthU2sh2nl9PeGRic+pHtG2c549omWPqeG21LU1gC81rUCnO5WrYKwYeXUyxeJdRkrbevZna3i2upa2izUOSma3GVYYxggEjPacxSk8xDOuLFb6oq8dPo9RTqWrrKrfQr2ZBUgBU3HGeh90yzas13Ph1a1LU3PiWRxDSazUAXXMjuK+leUW/Zkn80AD5k/TrOK2pXiGdLYqfTXj/xhLwq03V0YXmWKroN3TDJvHX6TTvjW2vqV7Zt7Q6XS63iq1U7FodTWhTcat+zHu5y4PaeeYxTPu8dqdPMzvf8A9/hzeu1V2svBZVNrlawqDaCc4A6n5+s3rWtI48PXSlcVePD61HBNTXs31Eb3CLh62yxOADgnH3xGSs+5XNS3iX3X4e1bDctJxllyXqHVSVPdvUEROWke6T1GOPcq8P6twStJIDMud9Q95Thh1b1EerWPcnPjjzLWspBIIII7g9CJ35axO4232ho12lqeyl1TcFd6wUa7A8zWRkYBJPymNppadS815xXtqzOvfiK/Hr9Oh2htpuqR8EZHu7e84iMftVlHoTOopLn6Vu1l6qW33WnG6w4zhfM/QTfisPXPbirvXEMpvDt++tFamzmPsDVWb0Rj2DkD3c+X0M5jLDiOopPPMMLTcPssW1kAblNWrKMly1jbVCjz6idTeI1+Wk5KxrfuzH4E64HP0pYsictbwbNzMFA248iev3zn1Y+JZx1FZ9p/0zq6NXpVNVeu0yYfHJS8F95IB93bnM47qX5mrKbYsk7mkz+dJeOIizUVWam1Woqe5jzHCvWpAyuPXPSInHrcQsehqJivlj6vgqJUb21tLhuZtIFjc116sA3rkjqfWdRkneu13XPPd2xSeHprvDiUBzZqgCi5I9nu2k4yBv7dcgRXLueISvUzadRX+YNR4XZB0vV7NgcVcuxcgruxvPu9uvfyiM3PgjqomfDFXgNhupqDDFtaWc7a3LTcm/BPqO069SNbaevGpn4agTRuQJCEDb8K4y1FN9eSSyDknaj8t9wz1bsMZ6epmd8fdMSwy4e60T/t6aPXad66F1JvDadmNbUhH37n3nfuPfPpJNLRM9vulsd4mZprlkW8Zo1HvalGU1W3XV1JkrabTuKs3dcEDr85z6dq/a49G9Ps92r4/qVv1OotrJK2NlSRg/CB1H1mlKzWupbYqTWkRLeXeKAb7u3s7VWKv2SizcasDLd8bv2TL0OPy88dL9P5/h8r4oPPyd3s3L2lOXXzM8rbnPf4vn2/CPR4/J/S/T+WHpuNBNNy8HnLW9KOD12WMGLbu4K7QAPQzqcf1b9mlsEzffs2I4tpLNPVTZaUI06UvnSLdghcEq/cTj07Rbcf+sfRyVvNojfPy5/hly16mhyfcrvrYnH9FXBJx9BNrRM1mHryRNqTHu3dGr0umaw13872i+hmxU9fKVLhYWJPxenSZdtrRETGtPN25LxETXWmZZxbRvWFayoEPqD9ro31DbXtZlKnoB0InHp3ifH8s4w5Inx8e+ms5miaiil9TYvs9l5Vhp3beruCCR5HpNO2+968te3L3TMV8/lq+L6z2i+64LtFjbtuc46Ad/umlK6rp6MdO2sVbi7ium326tTYdRbWyGgr9mu5BWftPPA69pn2W12+zCMV9RT2+XhxrxC92a62xQa6lKtXXu3BV3e9jPxD1lpiiOZ8ri6eK8z5YPAtWtGpoufOytiW2jJwVI6D753eN11DXLWbUmIZep11FVL1aVrybbEsd7NtZQ1527Np653H8BOIpaZ3b2Z1x3tMTeI4XiPGjf7KrO6IiV881qqMbdx3Ou3v024+YiuPt3JTD2d0+fhna3jtBFWGtvKXVPm2qmo1hGBLLsxuYgYwenWcxitz7MqYL874Xi3H9Pf3fWNtsW2tDXpVrDA+ZHvYxkd5KYrR8JiwXr7R/LHv8S7zrgUZkvW8U7tu+nmHOCc/D0BPfsMTuMXj8NI6bXbzzH8tVfrQ2mpo2nNdlrlsjBDhcDH/ACzvt+qZbRj+ubfMN1xPxHRqEsV69V764C+04qBA907B07gGZVxTE7289OmvSdxMf6eV3idntO4O2lNew6ZipUkV7QSO3x4b7p1GGNfl1HSxEfn5a+vi7ro20m58NYGyG90V4O5MfNiDO+yO7uazhickXa2dtyB8wEBAsBCEKQEIsBAQEBAQEBAQEBAQEBBohSEBCrAkCQLA+YCAgIFgICAgICAgWAgSBYCAhCAhSEIUhCFMwAgIEgICBICAgIFgICAgICAgICAhFhUgWESAhSBYCBICAgICAgIEgICAgICBYCAgICAgICAgICAgICAgICAgICAgICBICAgICAgWAgICAgICAgICAgICEIUgICAgICAgJQkEhCFICAgWAgICAgICAhCFIQhSAgICAgICAgICAgICBICAgICBYCAgICAgICAgICAgICAgICAgICAgIEgWBICAgICBYCAgIEgWAgICAgSAhFhSAgSBYCAgSBYCBDAsD5gWAgICEIVYCAgICBIRYVICAhCAhSAgICAgICBYEgICBIFgICUJAgICEIUgICAkCUICAgICAgICAgICBYCAgSAgSEWFICAgICAgICAgICEIUgSBYCAgICAgICAgWBICAgJEJVICVIJFICEIUgICEIUgIEgWAgICAEgShAQEIsKkBECw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2192000" cy="682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6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TCuoSo-3QKwQwGH2fpwaQSksnwfNgywKnYOvI4NbPL0P1ja2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0"/>
            <a:ext cx="10804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8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tatic.panoramio.com/photos/large/420069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305801" cy="42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ildlifedamage.com/images/beav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350"/>
            <a:ext cx="38862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eacher\AppData\Local\Microsoft\Windows\Temporary Internet Files\Content.IE5\JCF5VJ0N\MC9004403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80695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Teacher\AppData\Local\Microsoft\Windows\Temporary Internet Files\Content.IE5\JCF5VJ0N\MC9004403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495935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Teacher\AppData\Local\Microsoft\Windows\Temporary Internet Files\Content.IE5\JCF5VJ0N\MC9004403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80695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Teacher\AppData\Local\Microsoft\Windows\Temporary Internet Files\Content.IE5\JCF5VJ0N\MC9004403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495935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Teacher\AppData\Local\Microsoft\Windows\Temporary Internet Files\Content.IE5\JCF5VJ0N\MC9004403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7371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Teacher\AppData\Local\Microsoft\Windows\Temporary Internet Files\Content.IE5\JCF5VJ0N\MC9004403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70535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Teacher\AppData\Local\Microsoft\Windows\Temporary Internet Files\Content.IE5\JCF5VJ0N\MC9004403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0" y="495935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Teacher\AppData\Local\Microsoft\Windows\Temporary Internet Files\Content.IE5\JCF5VJ0N\MC9004403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37973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Teacher\AppData\Local\Microsoft\Windows\Temporary Internet Files\Content.IE5\JCF5VJ0N\MC9004403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470535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Teacher\AppData\Local\Microsoft\Windows\Temporary Internet Files\Content.IE5\JCF5VJ0N\MC9004403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39497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eacher\AppData\Local\Microsoft\Windows\Temporary Internet Files\Content.IE5\JCF5VJ0N\MC9004403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4838700"/>
            <a:ext cx="20193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7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a/a6/Land_for_sale,_Ballinamullin_-_geograph.org.uk_-_1364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9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TCuoSo-3QKwQwGH2fpwaQSksnwfNgywKnYOvI4NbPL0P1ja2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0"/>
            <a:ext cx="108042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35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pdms nasa topo oregon tr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1.gstatic.com/images?q=tbn:ANd9GcQGKNNUjEDIPhe_EBkjRfQPdxYxixZZZwRtzuoAu0ttbWsu6R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2305050" cy="30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3.gstatic.com/images?q=tbn:ANd9GcTnPdYzJk0etHZSHeVBrFgGZrgJysr758hvzA4ZZczGQaG8jcvwq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60527"/>
            <a:ext cx="5203325" cy="389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3.gstatic.com/images?q=tbn:ANd9GcSWJj-kA6D8w7aa2o6W91GNltAVMnMVSc1cj2zvWDbrYiGZSGx_r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17" y="-57196"/>
            <a:ext cx="4438834" cy="291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900" y="2793175"/>
            <a:ext cx="5372100" cy="37206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16831" y="6488668"/>
            <a:ext cx="4813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6"/>
              </a:rPr>
              <a:t>http://www.youtube.com/watch?v=vKspf06XuaQ</a:t>
            </a:r>
            <a:endParaRPr lang="en-US" dirty="0"/>
          </a:p>
        </p:txBody>
      </p:sp>
      <p:pic>
        <p:nvPicPr>
          <p:cNvPr id="3084" name="Picture 12" descr="http://t1.gstatic.com/images?q=tbn:ANd9GcQuopfuGqUnFVzED8IJ4KU_hQLCK18rX_vZ544hdkGdYwk1iVB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750"/>
            <a:ext cx="4992298" cy="28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empowereddollar.com/wp-content/uploads/Stephanie-Tombstone-Oregon-Tr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8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0.gstatic.com/images?q=tbn:ANd9GcTKHmgp7pt_mycXlPpeeRfIXlg3NkP15V5t6tWAZPag8HT20I8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ds.org/bc/content/ldsorg/content/images/joseph-smith-movie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64770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1" y="2856105"/>
            <a:ext cx="5905500" cy="4001896"/>
          </a:xfrm>
          <a:prstGeom prst="rect">
            <a:avLst/>
          </a:prstGeom>
        </p:spPr>
      </p:pic>
      <p:pic>
        <p:nvPicPr>
          <p:cNvPr id="7178" name="Picture 10" descr="http://blogs.dnj.com/subtlesparky/files/2013/09/by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74239"/>
            <a:ext cx="2289175" cy="230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1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</Words>
  <Application>Microsoft Office PowerPoint</Application>
  <PresentationFormat>Custom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Nate Greening</cp:lastModifiedBy>
  <cp:revision>14</cp:revision>
  <cp:lastPrinted>2013-11-21T14:37:46Z</cp:lastPrinted>
  <dcterms:created xsi:type="dcterms:W3CDTF">2013-11-21T11:20:29Z</dcterms:created>
  <dcterms:modified xsi:type="dcterms:W3CDTF">2013-11-21T20:18:32Z</dcterms:modified>
</cp:coreProperties>
</file>