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0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4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4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94F9-9D23-45B1-ABE9-786896940B44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7BCD7-26EE-4C8D-B4DD-B74742DBE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0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-images.forbes.com/jamesmarshallcrotty/files/2011/11/360px-George_Washington_in_the_American_Rev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4" y="93041"/>
            <a:ext cx="6183939" cy="417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576" y="4419600"/>
            <a:ext cx="8427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War is over. American wins. What now? Why did the US fight in the first place?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101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rkash.com/activities/images/ArticlesofConfede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6200"/>
            <a:ext cx="3688078" cy="672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43653" y="-76200"/>
            <a:ext cx="543589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The 1</a:t>
            </a:r>
            <a:r>
              <a:rPr lang="en-US" sz="11500" b="1" baseline="30000" dirty="0" smtClean="0"/>
              <a:t>st</a:t>
            </a:r>
            <a:r>
              <a:rPr lang="en-US" sz="11500" b="1" dirty="0" smtClean="0"/>
              <a:t> US Gov’t Failed!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9087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Articles of Confederation</a:t>
            </a:r>
            <a:endParaRPr lang="en-US" sz="6000" b="1" dirty="0"/>
          </a:p>
        </p:txBody>
      </p:sp>
      <p:pic>
        <p:nvPicPr>
          <p:cNvPr id="1026" name="Picture 2" descr="http://www.socialstudiesforkids.com/graphics/13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36576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1800" y="17526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96981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4102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4026" y="355431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4216" y="258359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3703" y="4894674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/>
              <a:t>1</a:t>
            </a:r>
            <a:endParaRPr lang="en-US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1447800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Weak Central Gov’t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Strong State Gov’t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No Power to Tax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No President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Can’t enforce laws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309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xtimeline.com/__UserPic_Large/1661/ELT2007111219094846744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68017"/>
            <a:ext cx="7467600" cy="518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Shay’s Rebellion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51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err="1" smtClean="0"/>
              <a:t>ART</a:t>
            </a:r>
            <a:r>
              <a:rPr lang="en-US" sz="6000" b="1" dirty="0" err="1" smtClean="0"/>
              <a:t>icles</a:t>
            </a:r>
            <a:r>
              <a:rPr lang="en-US" sz="6000" b="1" dirty="0" smtClean="0"/>
              <a:t> of Confederation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/>
              <a:t>Problems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Weak Central Gov’t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Strong State Gov’t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No Power to Tax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No President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Can’t enforce laws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Big population states = Small population states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008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Articles of Confederation</vt:lpstr>
      <vt:lpstr>Shay’s Rebellion</vt:lpstr>
      <vt:lpstr>ARTicles of Confederation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of Confederation</dc:title>
  <dc:creator>net15</dc:creator>
  <cp:lastModifiedBy>Nate Greening</cp:lastModifiedBy>
  <cp:revision>5</cp:revision>
  <dcterms:created xsi:type="dcterms:W3CDTF">2013-10-25T10:22:17Z</dcterms:created>
  <dcterms:modified xsi:type="dcterms:W3CDTF">2013-10-25T13:33:22Z</dcterms:modified>
</cp:coreProperties>
</file>