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-115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4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1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28D2-35BE-4EC5-8986-268E3D1DBCD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AC19-7A46-4789-8FEF-228C62D9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6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Patriot</a:t>
            </a:r>
            <a:endParaRPr lang="en-US" sz="7200" b="1" dirty="0"/>
          </a:p>
        </p:txBody>
      </p:sp>
      <p:pic>
        <p:nvPicPr>
          <p:cNvPr id="1026" name="Picture 2" descr="http://www.flaviabianchi.com/patriotVans/images/patriot_with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65527"/>
            <a:ext cx="4454525" cy="492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crshow.com/wp-content/uploads/2012/10/patri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4" y="150875"/>
            <a:ext cx="6359525" cy="62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3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1775 – Concord</a:t>
            </a:r>
            <a:endParaRPr lang="en-US" sz="5400" b="1" dirty="0"/>
          </a:p>
        </p:txBody>
      </p:sp>
      <p:pic>
        <p:nvPicPr>
          <p:cNvPr id="2050" name="Picture 2" descr="http://www.bestplaces.net/images/city/Lexington_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3174"/>
            <a:ext cx="68961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8324850" y="2609850"/>
            <a:ext cx="476250" cy="4191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upload.wikimedia.org/wikipedia/commons/b/b3/Musk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4" y="984101"/>
            <a:ext cx="4320891" cy="57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ndb.com/people/237/000049090/thomas-g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643057"/>
            <a:ext cx="3028949" cy="31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aisalkhan.com/wp-content/uploads/2009/08/spy_age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16" y="334372"/>
            <a:ext cx="4550955" cy="4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The Ride of Paul Revere</a:t>
            </a:r>
            <a:endParaRPr lang="en-US" sz="8000" b="1" dirty="0"/>
          </a:p>
        </p:txBody>
      </p:sp>
      <p:pic>
        <p:nvPicPr>
          <p:cNvPr id="3076" name="Picture 4" descr="http://blogsensebybarb.files.wordpress.com/2011/08/paul-revere-by-nc-wy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7427"/>
            <a:ext cx="4336026" cy="53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bostonguide.com/boston_confidential/images/boston_confidential_paul_reve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5674"/>
            <a:ext cx="2857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aulreverehouse.org/images/PaulRevere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465717"/>
            <a:ext cx="65151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Minutemen</a:t>
            </a:r>
            <a:endParaRPr lang="en-US" sz="6600" b="1" dirty="0"/>
          </a:p>
        </p:txBody>
      </p:sp>
      <p:pic>
        <p:nvPicPr>
          <p:cNvPr id="4098" name="Picture 2" descr="http://c3e308.medialib.glogster.com/media/ec/ecfd2cc4fa5a07aab7d112b804bf4235bf4360388c469a1c54ebf08be1841020/minutemen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49"/>
            <a:ext cx="43815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T5EclXyi14CKx7EXZMbzBfoJCH8rzZatkPapMTUqMmqkb1ZMFbZh94k7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738"/>
            <a:ext cx="6972300" cy="33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thefireinsider.com/wp-content/uploads/2011/06/paul_revere_s_rid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36490"/>
            <a:ext cx="2971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8914171" y="3804614"/>
            <a:ext cx="3277829" cy="3053386"/>
          </a:xfrm>
          <a:prstGeom prst="wedgeEllipseCallout">
            <a:avLst>
              <a:gd name="adj1" fmla="val -88570"/>
              <a:gd name="adj2" fmla="val -31731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The British are coming!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Battles of Lexington and Concord</a:t>
            </a:r>
            <a:endParaRPr lang="en-US" sz="6000" b="1" dirty="0"/>
          </a:p>
        </p:txBody>
      </p:sp>
      <p:pic>
        <p:nvPicPr>
          <p:cNvPr id="5122" name="Picture 2" descr="http://www.winthrop.dk/rou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651786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einsteinrevolution2010.wikispaces.com/file/view/Battle_of_Lexington_Concord.jpg/197399810/554x353/Battle_of_Lexington_Conc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60" y="1336724"/>
            <a:ext cx="5522484" cy="37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6328961" y="5052953"/>
            <a:ext cx="5900282" cy="17851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FF00"/>
                </a:solidFill>
              </a:rPr>
              <a:t>Shot heard ‘round the world</a:t>
            </a:r>
            <a:endParaRPr lang="en-US" sz="5500" b="1" dirty="0">
              <a:solidFill>
                <a:srgbClr val="FFFF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911349" y="2709664"/>
            <a:ext cx="641351" cy="49073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b="1" dirty="0" smtClean="0"/>
              <a:t>Battles of Lexington and Concord</a:t>
            </a:r>
            <a:endParaRPr lang="en-US" dirty="0"/>
          </a:p>
        </p:txBody>
      </p:sp>
      <p:pic>
        <p:nvPicPr>
          <p:cNvPr id="3" name="Picture 2" descr="http://www.bestplaces.net/images/city/Lexington_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15" y="3174"/>
            <a:ext cx="4109885" cy="41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9969499" y="1550271"/>
            <a:ext cx="292099" cy="28083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winthrop.dk/rou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3" y="1690688"/>
            <a:ext cx="651786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472053" y="2052639"/>
            <a:ext cx="641351" cy="49073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farm6.staticflickr.com/5143/5636469220_0eb60df724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13" y="3472242"/>
            <a:ext cx="5202087" cy="34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11010900" cy="1325563"/>
          </a:xfrm>
        </p:spPr>
        <p:txBody>
          <a:bodyPr/>
          <a:lstStyle/>
          <a:p>
            <a:r>
              <a:rPr lang="en-US" b="1" dirty="0" smtClean="0"/>
              <a:t>King ignores the Virginia Declaration of Rights</a:t>
            </a:r>
            <a:endParaRPr lang="en-US" b="1" dirty="0"/>
          </a:p>
        </p:txBody>
      </p:sp>
      <p:pic>
        <p:nvPicPr>
          <p:cNvPr id="7170" name="Picture 2" descr="http://upload.wikimedia.org/wikipedia/commons/5/54/George_III_in_Coronation_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6" y="1325563"/>
            <a:ext cx="3810438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izzlingbombay.net/wp-content/uploads/2012/07/scroll-st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12" y="948523"/>
            <a:ext cx="4599901" cy="58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2700" y="2031999"/>
            <a:ext cx="39313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Gov’t must protect:</a:t>
            </a:r>
          </a:p>
          <a:p>
            <a:r>
              <a:rPr lang="en-US" sz="3600" b="1" dirty="0" smtClean="0"/>
              <a:t>-Life</a:t>
            </a:r>
          </a:p>
          <a:p>
            <a:r>
              <a:rPr lang="en-US" sz="3600" b="1" dirty="0" smtClean="0"/>
              <a:t>-Liberty</a:t>
            </a:r>
          </a:p>
          <a:p>
            <a:r>
              <a:rPr lang="en-US" sz="3600" b="1" dirty="0" smtClean="0"/>
              <a:t>-Property</a:t>
            </a:r>
            <a:endParaRPr lang="en-US" sz="3600" b="1" dirty="0"/>
          </a:p>
        </p:txBody>
      </p:sp>
      <p:sp>
        <p:nvSpPr>
          <p:cNvPr id="4" name="&quot;No&quot; Symbol 3"/>
          <p:cNvSpPr/>
          <p:nvPr/>
        </p:nvSpPr>
        <p:spPr>
          <a:xfrm>
            <a:off x="5744855" y="948523"/>
            <a:ext cx="5167086" cy="5742563"/>
          </a:xfrm>
          <a:prstGeom prst="noSmoking">
            <a:avLst>
              <a:gd name="adj" fmla="val 6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48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Patriot</vt:lpstr>
      <vt:lpstr>1775 – Concord</vt:lpstr>
      <vt:lpstr>The Ride of Paul Revere</vt:lpstr>
      <vt:lpstr>Minutemen</vt:lpstr>
      <vt:lpstr>Battles of Lexington and Concord</vt:lpstr>
      <vt:lpstr>Battles of Lexington and Concord</vt:lpstr>
      <vt:lpstr>King ignores the Virginia Declaration of Rights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Patriot</dc:title>
  <dc:creator>Pearce Dietrich</dc:creator>
  <cp:lastModifiedBy>Pearce Dietrich</cp:lastModifiedBy>
  <cp:revision>5</cp:revision>
  <dcterms:created xsi:type="dcterms:W3CDTF">2013-09-26T09:49:43Z</dcterms:created>
  <dcterms:modified xsi:type="dcterms:W3CDTF">2013-09-26T10:22:27Z</dcterms:modified>
</cp:coreProperties>
</file>