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6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8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B56-D7EF-4420-B613-776456B8478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13D0-7C70-4A00-BEA2-3B23B6023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2.city-data.com/city/maps/fr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63888" cy="5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ldemain.files.wordpress.com/2011/11/first-thanksgiving-pilgr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12" y="0"/>
            <a:ext cx="4724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3.amazonaws.com/rapgenius/1349756681_SigningMayflowerCompact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12" y="3127376"/>
            <a:ext cx="5515048" cy="37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6288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1620 Freedom</a:t>
            </a:r>
          </a:p>
        </p:txBody>
      </p:sp>
    </p:spTree>
    <p:extLst>
      <p:ext uri="{BB962C8B-B14F-4D97-AF65-F5344CB8AC3E}">
        <p14:creationId xmlns:p14="http://schemas.microsoft.com/office/powerpoint/2010/main" val="322350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34561"/>
            <a:ext cx="6288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1770 </a:t>
            </a:r>
            <a:r>
              <a:rPr lang="en-US" sz="8000" b="1" dirty="0" smtClean="0"/>
              <a:t>Freedom</a:t>
            </a:r>
          </a:p>
        </p:txBody>
      </p:sp>
      <p:pic>
        <p:nvPicPr>
          <p:cNvPr id="1026" name="Picture 2" descr="http://www.ushistory.org/declaration/related/images/massac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45" y="0"/>
            <a:ext cx="599555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5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9VmnokCSIwM/UdXYw4PmoII/AAAAAAAAAyY/CEoE1Bii14Y/s400/356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" y="228600"/>
            <a:ext cx="7758546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ncnt.org/wp-content/uploads/2013/01/ga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40" y="4145973"/>
            <a:ext cx="4073859" cy="27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xtimeline.com/__UserPic_Large/96190/evt110216195500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2831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otallyhistory.com/wp-content/uploads/2011/06/Boston-Tea-Par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5"/>
          <a:stretch/>
        </p:blipFill>
        <p:spPr bwMode="auto">
          <a:xfrm>
            <a:off x="9105900" y="1"/>
            <a:ext cx="3276600" cy="31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acationstogo.com/images/ports/maps/30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14758" r="10466" b="16030"/>
          <a:stretch/>
        </p:blipFill>
        <p:spPr bwMode="auto">
          <a:xfrm>
            <a:off x="6819899" y="3276600"/>
            <a:ext cx="5372102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290" y="4513302"/>
            <a:ext cx="6572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Duty = import </a:t>
            </a:r>
            <a:r>
              <a:rPr lang="en-US" sz="6600" b="1" dirty="0" smtClean="0"/>
              <a:t>tax</a:t>
            </a:r>
          </a:p>
          <a:p>
            <a:pPr algn="ctr"/>
            <a:r>
              <a:rPr lang="en-US" sz="6600" b="1" dirty="0" smtClean="0"/>
              <a:t>Townshend Acts</a:t>
            </a:r>
            <a:endParaRPr lang="en-US" sz="6600" b="1" dirty="0"/>
          </a:p>
        </p:txBody>
      </p:sp>
      <p:sp>
        <p:nvSpPr>
          <p:cNvPr id="6" name="&quot;No&quot; Symbol 5"/>
          <p:cNvSpPr/>
          <p:nvPr/>
        </p:nvSpPr>
        <p:spPr>
          <a:xfrm>
            <a:off x="139700" y="152400"/>
            <a:ext cx="11925300" cy="6807200"/>
          </a:xfrm>
          <a:prstGeom prst="noSmoking">
            <a:avLst>
              <a:gd name="adj" fmla="val 4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a-uao0h09Rk/UiYuXWEQWdI/AAAAAAAAYRQ/tN57YuSDYRs/s640/smugglers+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3175" cy="49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journalofamericanhistory.org/img/972_co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0"/>
            <a:ext cx="5518150" cy="37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earlsofprofundity.files.wordpress.com/2013/08/smugglers-1a.jpg?w=535&amp;h=4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4" y="3938026"/>
            <a:ext cx="3895726" cy="29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QVhFAwxJmj_9HMGvEG_wDWpgxUnUvrPApot_SRNEs6XFKqv3iWfas78H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2" y="45932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22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Tea Act – cheap tea with a tax</a:t>
            </a:r>
            <a:endParaRPr lang="en-US" sz="5400" b="1" dirty="0"/>
          </a:p>
        </p:txBody>
      </p:sp>
      <p:pic>
        <p:nvPicPr>
          <p:cNvPr id="3" name="Picture 2" descr="https://encrypted-tbn3.gstatic.com/images?q=tbn:ANd9GcQVhFAwxJmj_9HMGvEG_wDWpgxUnUvrPApot_SRNEs6XFKqv3iWfas78H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6" y="1237827"/>
            <a:ext cx="3194484" cy="23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xtimeline.com/__UserPic_Large/1628/ELT2008022611470812110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3"/>
          <a:stretch/>
        </p:blipFill>
        <p:spPr bwMode="auto">
          <a:xfrm>
            <a:off x="3434916" y="1237827"/>
            <a:ext cx="4710553" cy="55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DTgdGScnJUY/UBHwnPM2chI/AAAAAAAAANY/HRFKCD1eACk/s1600/t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86" y="4634349"/>
            <a:ext cx="3797208" cy="21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4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drewharder.com/wp-content/uploads/2013/05/boston-tea-part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9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0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4</cp:revision>
  <dcterms:created xsi:type="dcterms:W3CDTF">2013-09-19T09:48:43Z</dcterms:created>
  <dcterms:modified xsi:type="dcterms:W3CDTF">2013-09-19T10:07:49Z</dcterms:modified>
</cp:coreProperties>
</file>