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50" d="100"/>
          <a:sy n="50" d="100"/>
        </p:scale>
        <p:origin x="209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3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1BBA-A5A0-4420-8331-FCF95AB382D1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2192-BB30-4DFC-A709-AFF16517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697" b="25454"/>
          <a:stretch/>
        </p:blipFill>
        <p:spPr>
          <a:xfrm>
            <a:off x="0" y="1129144"/>
            <a:ext cx="8492836" cy="4260273"/>
          </a:xfrm>
          <a:prstGeom prst="rect">
            <a:avLst/>
          </a:prstGeom>
        </p:spPr>
      </p:pic>
      <p:pic>
        <p:nvPicPr>
          <p:cNvPr id="1028" name="Picture 4" descr="http://www.dawnofthenewage.com/wp-content/uploads/2013/08/broke-g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81" y="3259281"/>
            <a:ext cx="3598719" cy="3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3/35/England_Map_Europ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38166" r="33521" b="10167"/>
          <a:stretch/>
        </p:blipFill>
        <p:spPr bwMode="auto">
          <a:xfrm>
            <a:off x="8065463" y="0"/>
            <a:ext cx="4126537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xtimeline.com/__UserPic_Large/96190/evt110216195500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2831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otallyhistory.com/wp-content/uploads/2011/06/Boston-Tea-Par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5"/>
          <a:stretch/>
        </p:blipFill>
        <p:spPr bwMode="auto">
          <a:xfrm>
            <a:off x="9105900" y="1"/>
            <a:ext cx="3276600" cy="31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acationstogo.com/images/ports/maps/30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14758" r="10466" b="16030"/>
          <a:stretch/>
        </p:blipFill>
        <p:spPr bwMode="auto">
          <a:xfrm>
            <a:off x="6819899" y="3276600"/>
            <a:ext cx="5372102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290" y="5067300"/>
            <a:ext cx="6572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Duty = import tax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268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a-uao0h09Rk/UiYuXWEQWdI/AAAAAAAAYRQ/tN57YuSDYRs/s640/smugglers+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3175" cy="49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journalofamericanhistory.org/img/972_co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0"/>
            <a:ext cx="5518150" cy="37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earlsofprofundity.files.wordpress.com/2013/08/smugglers-1a.jpg?w=535&amp;h=4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4" y="3938026"/>
            <a:ext cx="3895726" cy="29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DTgdGScnJUY/UBHwnPM2chI/AAAAAAAAANY/HRFKCD1eACk/s1600/t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26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1.media.tumblr.com/bc274ec6c3549df86127cb3a8263e8f9/tumblr_mt0isf5SHp1rasnq9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5851"/>
            <a:ext cx="5330825" cy="67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1.shmoop.com/images/teachers_editions/french_and_indian_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75851"/>
            <a:ext cx="5162550" cy="4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546140"/>
            <a:ext cx="2454275" cy="21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4546140"/>
            <a:ext cx="2454275" cy="21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4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sclements.pbworks.com/f/before_after_French_and_Indian_War_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6"/>
          <a:stretch/>
        </p:blipFill>
        <p:spPr bwMode="auto">
          <a:xfrm>
            <a:off x="0" y="0"/>
            <a:ext cx="5810250" cy="6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1" y="233362"/>
            <a:ext cx="3067050" cy="2806024"/>
          </a:xfrm>
          <a:prstGeom prst="rect">
            <a:avLst/>
          </a:prstGeom>
        </p:spPr>
      </p:pic>
      <p:pic>
        <p:nvPicPr>
          <p:cNvPr id="3078" name="Picture 6" descr="http://artswork.asu.edu/students/lessons/drama_theatre/theatre_book/images/costume_brit_sold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48" y="146929"/>
            <a:ext cx="1981052" cy="2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qual 3"/>
          <p:cNvSpPr/>
          <p:nvPr/>
        </p:nvSpPr>
        <p:spPr>
          <a:xfrm>
            <a:off x="7962901" y="1276350"/>
            <a:ext cx="1143000" cy="11620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0" name="Picture 8" descr="http://admin.fridayfunfacts.com/wp-content/uploads/2012/05/indians-attac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50" y="3039386"/>
            <a:ext cx="5505302" cy="35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lker.com/cliparts/e/7/1/9/1195425990911699381ArtFavor_Money_stack_of_coins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4735052"/>
            <a:ext cx="2454275" cy="21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6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stern.e-monsite.com/medias/images/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496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terlaw.org/wp-content/uploads/2013/02/newspap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" y="321945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ccupations.phillipmartin.info/crime_criminal_proced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723142"/>
            <a:ext cx="6896100" cy="4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xtimeline.com/__UserPic_Large/1628/ELT200802261147081211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3"/>
          <a:stretch/>
        </p:blipFill>
        <p:spPr bwMode="auto">
          <a:xfrm>
            <a:off x="0" y="43126"/>
            <a:ext cx="5753100" cy="68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neyplantconsulting.net/blog/wp-content/uploads/Taxm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25" y="2324100"/>
            <a:ext cx="3684350" cy="45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mericansportscollectibles.com/images/buster-douglas-signed-everlast-boxing-glove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538081"/>
            <a:ext cx="2098465" cy="14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najtn376nq1w0ss.zippykid.netdna-cdn.com/wp-content/uploads/2013/04/boycott-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-5889"/>
            <a:ext cx="2551322" cy="25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33346 0.0618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ivaliberty.com/wp-content/uploads/2012/11/patrick-hen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4" y="190499"/>
            <a:ext cx="6511925" cy="65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697" b="25454"/>
          <a:stretch/>
        </p:blipFill>
        <p:spPr>
          <a:xfrm>
            <a:off x="0" y="1129144"/>
            <a:ext cx="8492836" cy="4260273"/>
          </a:xfrm>
          <a:prstGeom prst="rect">
            <a:avLst/>
          </a:prstGeom>
        </p:spPr>
      </p:pic>
      <p:pic>
        <p:nvPicPr>
          <p:cNvPr id="1028" name="Picture 4" descr="http://www.dawnofthenewage.com/wp-content/uploads/2013/08/broke-g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81" y="3259281"/>
            <a:ext cx="3598719" cy="3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3/35/England_Map_Europ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38166" r="33521" b="10167"/>
          <a:stretch/>
        </p:blipFill>
        <p:spPr bwMode="auto">
          <a:xfrm>
            <a:off x="8065463" y="0"/>
            <a:ext cx="4126537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194800" y="1279814"/>
            <a:ext cx="254000" cy="3117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stern.e-monsite.com/medias/images/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496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terlaw.org/wp-content/uploads/2013/02/newspap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" y="321945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ccupations.phillipmartin.info/crime_criminal_proced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723142"/>
            <a:ext cx="6896100" cy="4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139700" y="152400"/>
            <a:ext cx="11925300" cy="6807200"/>
          </a:xfrm>
          <a:prstGeom prst="noSmoking">
            <a:avLst>
              <a:gd name="adj" fmla="val 4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heintegrationengineer.com/wp-content/uploads/2009/05/sc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77800"/>
            <a:ext cx="5295900" cy="67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6625" y="1029438"/>
            <a:ext cx="4095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British Parliament</a:t>
            </a:r>
          </a:p>
          <a:p>
            <a:pPr algn="ctr"/>
            <a:r>
              <a:rPr lang="en-US" sz="4800" dirty="0" smtClean="0"/>
              <a:t>Makes the laws in the colonies “in all cases what so ever”</a:t>
            </a:r>
            <a:endParaRPr lang="en-US" sz="4800" dirty="0"/>
          </a:p>
        </p:txBody>
      </p:sp>
      <p:pic>
        <p:nvPicPr>
          <p:cNvPr id="5126" name="Picture 6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1" y="177800"/>
            <a:ext cx="6147181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ocialstudiesforkids.com/graphics/13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42" y="3375096"/>
            <a:ext cx="2368358" cy="33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8</cp:revision>
  <dcterms:created xsi:type="dcterms:W3CDTF">2013-09-18T10:04:13Z</dcterms:created>
  <dcterms:modified xsi:type="dcterms:W3CDTF">2013-09-18T10:59:05Z</dcterms:modified>
</cp:coreProperties>
</file>