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58" r:id="rId4"/>
    <p:sldId id="259" r:id="rId5"/>
    <p:sldId id="256" r:id="rId6"/>
    <p:sldId id="257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1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4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1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3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2B39-F7FB-405F-9BF3-B4F0A136226D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48B5-F71D-4E6E-B223-6597D52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Unit 2 Day 10 Visuals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Revolutionary battles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ollaborationnation.wikispaces.com/file/view/NWar.JPG/31586219/N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81165"/>
            <a:ext cx="5638800" cy="37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history.navy.mil/pics/continental-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portfishingmag.com/files/imagecache/enlarged_image/_images/200711/11caysal_Bahamas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1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://www.clker.com/cliparts/z/o/I/Y/B/Q/winchester-rifl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844"/>
            <a:ext cx="3810000" cy="9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3810000" cy="9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810000" cy="9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6981"/>
            <a:ext cx="3810000" cy="9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123rf.com/400wm/400/400/coprid/coprid1110/coprid111000014/10938485-t-34-soviet-medium-tank-during-world-war-ii-isolated-on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5674" cy="35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ankstruckpictures.com/pix/trucks/misc_montana/june2003/wal_mart_ih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13667" r="5250" b="18667"/>
          <a:stretch/>
        </p:blipFill>
        <p:spPr bwMode="auto">
          <a:xfrm>
            <a:off x="3276600" y="3521634"/>
            <a:ext cx="5867400" cy="33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netstate.com/states/geography/mapcom/images/n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" y="0"/>
            <a:ext cx="9149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9/95/Washington_Crossing_the_Delaware_by_Emanuel_Leutze,_MMA-NYC,_1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078"/>
            <a:ext cx="9144000" cy="58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netstate.com/states/geography/mapcom/images/n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94" y="2924174"/>
            <a:ext cx="524827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ardington11.wikis.birmingham.k12.mi.us/file/view/Washington-Delaware-Map.jpg/249144091/Washington-Delaware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20"/>
            <a:ext cx="6106146" cy="489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et15\AppData\Local\Microsoft\Windows\Temporary Internet Files\Content.IE5\WTK0EUPS\MC9001494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03" y="1409076"/>
            <a:ext cx="1226487" cy="186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996394" y="533400"/>
            <a:ext cx="728006" cy="1295400"/>
          </a:xfrm>
          <a:prstGeom prst="straightConnector1">
            <a:avLst/>
          </a:prstGeom>
          <a:ln w="1206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mbrosevideo.com/resources/documents/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" y="24809"/>
            <a:ext cx="9115648" cy="689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962400" y="2590800"/>
            <a:ext cx="1981200" cy="297180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pertsocialstudies.pbworks.com/f/1264810205/sarat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"/>
            <a:ext cx="8458200" cy="68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ambrosevideo.com/resources/documents/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966483" cy="22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62124"/>
            <a:ext cx="67945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youreuropemap.com/europe_map_politica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2" r="35685"/>
          <a:stretch/>
        </p:blipFill>
        <p:spPr bwMode="auto">
          <a:xfrm>
            <a:off x="-19050" y="19050"/>
            <a:ext cx="3448050" cy="32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457200" y="1905000"/>
            <a:ext cx="3048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219200" y="1828800"/>
            <a:ext cx="3048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https://encrypted-tbn0.gstatic.com/images?q=tbn:ANd9GcRB2s-bo3-PavOXvN_3lr8JohqRZjNCRl2QFsDtqGhCc-LikhBc0oo3Sui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74"/>
            <a:ext cx="1592589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encrypted-tbn0.gstatic.com/images?q=tbn:ANd9GcRB2s-bo3-PavOXvN_3lr8JohqRZjNCRl2QFsDtqGhCc-LikhBc0oo3Sui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5629274"/>
            <a:ext cx="1592589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s://encrypted-tbn0.gstatic.com/images?q=tbn:ANd9GcRB2s-bo3-PavOXvN_3lr8JohqRZjNCRl2QFsDtqGhCc-LikhBc0oo3Sui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" y="4248149"/>
            <a:ext cx="1592589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s://encrypted-tbn0.gstatic.com/images?q=tbn:ANd9GcRB2s-bo3-PavOXvN_3lr8JohqRZjNCRl2QFsDtqGhCc-LikhBc0oo3Sui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05" y="4310060"/>
            <a:ext cx="1592589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data:image/jpeg;base64,/9j/4AAQSkZJRgABAQAAAQABAAD/2wCEAAkGBhQSERUTExQVFRQWGB0aGBgYGBgaHBgYIBocGhoYHhogGyYfICEjHBwZIC8gIygqLSwsFx8xNTAqNSYrLCoBCQoKDgwOGg8PGiokHyQsKiwsLzIsLCwvLC8sKikpLDAvMC4sLCwsLC8vLCwpLCwsLCwsLCwsLCwsLCwsLCwsLP/AABEIAMkA+wMBIgACEQEDEQH/xAAcAAACAwEBAQEAAAAAAAAAAAAABgQFBwMCCAH/xABMEAACAQMCBAMFBQQEDAQHAQABAgMABBESIQUGEzEiQVEHMmFxgRQjQlKhYnKCkTOSscEVJDRDU2Nzk7Kz0fBUg6PSJUR0pMLh8Rb/xAAaAQACAwEBAAAAAAAAAAAAAAAABAECAwUG/8QAMhEAAQQABAMHAwQCAwAAAAAAAQACAxEEEiExQVHwE2FxgaGx0RQikQUjweEyUhUzQv/aAAwDAQACEQMRAD8A3CiiihCKKKKEIooooQiiiihCKKKKEIooooQiiiihCKKKKEIooooQsv4xzfxVbqeOIWixRyFV6iyayuAQThsbqQR86h3nPHF0V318PCIoZmZJlAycAYBb/s0z83cBd7xJFdUWSPQ2ULHWhLL+MDdXf/dj6IvBeMtMuoHQ2ZILiJ4wdJ95Ac74ZFb6givP4vGYiGVzQRQo7HY348iL51zXUjigkjAF5invkbmO9nlZLsWxVollhe3LFWXVpOSfmpGKdKzP2b2Qt7lYUI6YglIGDserCTuSSd29dq0yurg5TLCHk3vrtxSU8RiflKKKKKbWCKKKKEIooooQiiiihCKKKKEIooooQiiiihCKKKKEIooooQiiiihCKKKKEIooooQiiiihCKKKKEKs5h4a80QEZAlR1dNRIXIO4JAJwVLL2/FVaeTRKB9olLeIOVjAjUkYIyd3OPXUM+lMjMAMnYDuaWePc8rDpS3je5mkOI1TZW9W1YOVHmVBHxFKy4WCR4kkaCRoFox7wKaqeXhEUPHbXol0P2eTWgYlWB1ac5ye6E9/wL6U/wBfPy3PEP8ADyzORNcRlg8cWw6KRq8kCA9yA+Bk7t51tHBeb7S6VTDMhZiQI2IWQMBllMZwwIHcYrZga0UNEPsmyrmilbmHn9LN2SS1vWCjPUjg1RkYySHDY2884xUThHtbsJyoLmHVspl0qufQtkhTvtqwD5E1YuAVQwkWAnSivKSBgCCCD2I3B+teqsqoooooQiiiihCKKKKEIooooQiiiihCKKKKEIooooQiiofFuKpbQtNLq0JjUVVnIBIGcKCcDO58hvUS15stZMYnRSeyyHpsds+6+knbzAqpcAavVTR3VvRUJuNQAE9aPAGdnU/31w5b5jivoBcQh+mWZRrUqSVODgHyyCM/A+lWUK0ooooQiio95fxxDVI6oPLJAyfQDuT8BVY3E7ib/J4tCEZ6s4I8/wAMWznb82n5GoJpSAriaZUUsxCqBkkkAAepJ7VXR8ZMp/xeMyLv963gj+mRqcH1UEfGvNvy8urqTO87jcGTGlf3YxhB8yC3xqRxjiYgjLY1MfCiDu7nso/vPkASe1QTQs6KQOASrzdxJrdUViLq6kYaIcERxjf70wqS7KCO7E7nutVvAbmaMdTQDczDU9xcbkRgZIWFMaEGwCl1O/wwOzxRxyHqyqZ5t5CxAJUY1BQTkKSVQDfAx5gmvUnE0c+BXl6hxsjBSihiQrtpTcg9jvqHwrjS41xP7e3NPNhFfcqG54LFFKbu4mlWR2kmdlLJpjIUGJVQ5y4CAjJOA2MEZqx5X5HhtLuG9lhw9xumW/yaZtWmPvhtaMFyQfGnfxjFQz3U0tx14hDI1uI0JDyoit1skGPUoJyMsxB8OwxWn2DpfWMbNuk0Sk42IJAOR5qytuD3BHwpnCFzicxs+iympoFK3pV4/wCzWzugx6YikYe/Fhc/vLjSw+DA1ccGvHIaKbHWiOGPbWpzolA9GAPyZWHlVlXQLWu3CXa9zDbSsqt7DiHDW0CLrxDsYxKuR5bxHUPiJFf4NjFdX5/OkjVdJKDvGJLZgB5EvJB1PoV/6VqFcLixjk99EfYjxKDsRgjcdiNqw7J4/wAXfkWmhiIj/wBkd+Br5H4Cza29oTKN4HY+Za8lOfjtEAD8gKlW/tFBbLLLB3ydX2iPPxQhZMYzsmPrTqOXbb/w8H+6j/8AbVdxDkG0lBxH0m/NF4cb5933T6biszHiBqHA+VLftsE7QxuHeHX6EL9i5yhVYzPIirL/AEUqkmKTAyfF+AjfKudsHc1Z2XG4ZpZIo3DPEEL4BwA4JXDe6cgHsay3iHs8aK40y9UwEPiSLOnJGB1E0sFJUkasfxeVTOVeFQQXEsds8hnSOJozHEcgZkBSQnCFD4dnI9QcjIqzFuMvZFpB8DX52WEsETRbH35dea1SiljkzmqW8a4WWFYugyp4XDamIOo/LYEHzDDv3pnp4G0mRSKKKKlQiiiihCKKKKEIooooQvxhnY0lXVspaRLYJJDpbAcaoknB2VdySm5yFGF04B7gOkkYYFWAIIwQfMHuKr15dtUXAt4FUekUYA/SkMfhPqojHpfAkXXstI35DayfhhuI2vvtItAmogAJICZOkir0Q+xTPcdy2cU7ex2LTwi3X0aYf/cSVTc2cywxW8hso4o10vi4WJSWKKSRAuAXxtmY/dr6scClX2d3XF7ixjtrYRRW8TMGl1YkbUS+M5JAy3dQDt3BBqmDwv02Yk2TWwrYUtHnMKW08Q41DCQsj+NvdRQWdvkigsR8cYqOZbmYeEC2XPvOA8hX1CA6UPpqLfFRS/wnk27jzm4iiyPEYkLO/wC/K56rfPXVlBySmSZZp5s+TvkfTOWH0anrceCzpo4rpafZIm1iTrTdi+ozSfEYUHSN+ygD4V3ueaY1IGN/RmjjI/hdg38lNe7TlS2jGFiyO+GZ3GfXDMRU+3sY09yNF/dUD+wVYAqCQl7iPNpSJpQPCuM6YppM5OPeYRovcbscDuaSr7hdzfSmWe6nSJZlhijQohAMyRTFiqjOdwPPw77HB1uSMMCCAQRgg7gj0IrO4LRrWSW2IGiO4jmh33aF7hZCP4G1L/VzjIpbEZ2gVtYvwtaR0b8FKu+QZLdlltLhgqqdcciwsWG5yJWQEH4MQD+ZfepXsvaZA75KvMqKS08UUgWMHBIdGJIPhG6lxttWxsuRg7ivnvjd5FY3MtsTpCXAR1CsQbYBHhyQMZCgpjz1NWOLgZlsNs9y1w7y51Fy0zht5FOTPC6urKqkr5YLMM+YPjOxANXXKdztNAcZjkLAf6uQl1P9bqL/AAVh1txETNGLWQicN0YtLGNjnVpkbtqXJQBWyNjtua08G94dcdafTPa9MI8kaYkG+QXAOnwnVggAYc9j3XwUT2PzcNjfotMRRFWm/i1kxKzRD76PsO3UQ41xHy8WBgnswB7ZzLsrxZY1kQ5VhkbEH0IIO4IOQR5EUWV9HMgkidXRhkMpyP8Av4VXMfs0+f8AMTtv2xHMcAeewk/4x6vXX70j3K4oooqyqiio1/xGOBOpK6xoCBqY4GScAfMmvNjxaGYBopEcHIGlgdx3271FjZTRq+Cl0u848SW3hYr4ZZRp1qoLBB3Oe+2dK/tyL60wk43NZ2t8L28Myk9OPGn0079IY/aJM3y6NYYmURRkrSJmZys+SrfozvFpCloI3O+fEJJAwz5hdaqPgBTlSnwgf/EB/wDTP/zY6bKpg3F0LSetVMwp5RRRRTaxRRRRQhFFFFCEUUVScV4+wcwWqCa42yM4jiB/FK/l66Blz6Ab1BNKQLU7inF4rdA0rYydKqAWZ2PZVUbsfgKUuOTyzBftUbBJDpgsEYa5m76p3BwEA3ZASoHvFjhamXKrZYllLXd/MSkS7Ak/kiXtFGBuzegyxJxU7hvDPs+q4uHEl3KMFsZCjBboxL30LgnA3bSWO/ahsqw0SH7QLWWOxuVUo1yYc3Ei7JFACNNvEp91cFewye53PhgexK/aCW4jbUYXAfONkIdkznPbJAO3nnsDTtzdwvp8JvC28kkZZ2PcnI2+AHpSr7IoMuwPutHOh+YkiOMfJqrrYWmlFa/RVLwTiw6j2kjgzxDVpySTFsFffv30588DO5NXVag2FiRSKKKKlQilrnLgpuwkUb9KVTqMuM9OPI1Kdx7+kAD1TV3UVQc7e1lbZpLa0iknu0OkjpvoQYOXOBlgDgYGM574pT4Nx3ijFTNadaWfxZndI4wAozmFMEqFxjWdi2wBbfGSRg0cQtGMJ1C1LiXNSqpMIEp8QBJ0oWAzgN+L1yPCAMsyjevn/nW6luOLL9rdHCleoFARFQeMp5NgL5v4t87ZwJ3Mt5cT33VlvFVlxGRa9VkijAywC49V7HOphnsuam8ucq285YMk0s7eIvKQApJ3LlTqZgPEcnxHA8wazkmAZm1pbMiKg+z23thELuS5MVyrnQpVjoA7FV6UgK4buNJBzginvg3tJnmXD2d11NWkdORQjbE5y6+HYdjn5+VTuHct20bIscUYSDHiIUsZMHBLHfKg5z6sO2mrCKQHVcOwCBToJ2CR9y5J38WAT6AKPXPPd+o/6NWogH/opFnteI29z1eHQrbPcMcwNNHKZiBqLaAojQKN/CR3G++K1LlqY3dgguSsjspScAacPuGQrgFWG3kPUeRqrtuAO8RvChF0GEkK9mWJc4h74BlUtr9TIAfcGLRrXrBL2yZVkdQSDkRzrjZZANww7Bx4lxg5GVrpQ5y0F+5Sz6ugpnCLxgzW8pzLGMg/6SInCyfP8LftLnswrlzPzOllGGYF3c4RAcFsY1HJ2AAOd/gPOo89x9pTqRKUu7c56bYDAkAtCSdikg8OsErnDA5XbNuauYxdXLOdaIv3aK4ZcaSQ+xGNRfUDj8q+lVnmMUZI34JnA4ZuImDHGhx671M5w56a7jijEQiXqhmLPqJwrYA8IHfzz5D1qf7MrBXu5JGXxRRgKWXdTIfLO4OEP0b41SckxpcX9uABIEYyN56dKNpY+hDlMZ8/lWl8J4lF1L6YyDEcuh85+7EcSEg7epZtvzUrh2OlcJpDqF0sfLHhmOwkA+00SbvXl6KHz/xnpw9Bc6pR4sd+nkKV+cjFYR8ZM/hzVdwO2MSdJyDL77kDCksd9P7K+4B5BF+FVcMr3tw0+TiNtQQ9tekiKE/BI21t6SzH8mKtrm5zGs6hvBklcYOn3ZFI9VxnHrGKUx82d2UbBIQMytVjwXe+Potvv/FLt/wGmmlrlltVzcHAwEhUEHOR94/094fTB86Za6mCFQtSc5+8ooooptYoooooQivE0yopZiFVRkknAAHck1F4pxeO3UFySWOERRqeRvyqo3J/QdyQN6qhwJ7thJegdMbpag5QHOQ0p7SP28PuLjbJ8VRamlyTic1+R9mLQ2v4rgjDzD0hU+6v+tYZ/KOzV14nxODhsSRQx6pZCRDAm7yyHuxJ8vNpGOwyd668x8yrahIok6tzLkQQLsWI7sx7Ii9yx8htk1+cuctmEtcXD9a7kHjkxsi9xDGPwxqfLzO53NVVlG4Vwn7Kst9euHujGTLJvoijXLdKMeSD+bHc96zW4j4jfyx3Ms8URiJeNelqWJQSdZViVLg+AZGco/5cl09qnFD0Rbodzpkk/d1hYx285PF8oW+qby5ayP1J5ZZdJOliWY9sNsCcEqSiJgZ15PkQVsQ5zGFzTVe63iZm1KkcStuIXMDxXHEWMZB1jowRgEHI1Oq5ATbWc7N4RqOTVbw/gslpIqw3d2ZJQwjgjEImdivikYN4Y0IjXZvFtvg5Au+N8R6EJkCrqIPRjHbWoJ1Mdxoi2OMYMhJycqaoeTeGpJcxXCyzdSSbU8mSpduoIicYx/ncdvUUpC+SQ24rRzWtGgTRY8l3MuJ7m/4hFc9MxkpCMqpbVoDorEjIBzkb77dqZGn6KgC/uVA2+/ty+cD1MSt+tXcnC58+G7cfBo4W/sUGuvRuQP6WEn4xOP7Ja6lJS1QW3N5DYa4sZlxsRI0Dn+Fta/qKsIObQfehkA83jaKZR8T05C+/7lS2e7Bx07dx69SRPnt0n/tpT5zt0EBQ8NQyzkRq6C3bGrOo5YqwIQMc4wMDcVBOUWpAtVg5ptp3dzIga6kxh8ofs6Ahc6sbMgY/OelznvjXUMaxlXM2vQBuuhPArNtjSxaRz39xNthXPjnErJpprUWhW46axQxdNR43wTupKA4K4JOMKcnBqhl4CtnczFQpZVQaU3USsNTRqTgkDKLk7nJz5iufhYxJOHm7369E7sMoUjhPCSCkMfibIALH3nx3JwdKoBnbt5bjfSeCWQt7cFBlnxo1AqWJ7Mw3xqOXO2y4H4BS7yVwkE68gg6o1zvlQQZ2O++ptMeT6t607I4aQnyj8Pw1EZbb4DA/ib41n+p4nO/sm7D360V2N4rzJCMCLOQd3yM5XO+f3zn6avSo9y6zXUFoclWOuXHbChnjjPwkZG28xGw86kfaFSN5nOldOtifwoFz+g3+ZNIHKPMTTTXFxpYM5WYDPiAjJkWMfAwpp/8ANb1NJ4SLO/Mdh7oldQoLdKR+RLA2M1xaNIzq8zvHqHusfHgfsshBH7Uc3pu7owIBHY7ilzmi0ZZIp0wCWWNmPk2rMDE+nUYxn9m4evRHmua3krPinBhKRIrGOdB4JV7j9lh2dD5ofmMHBFJHxQ21wWmAiEuOsMkoXwFWeJvNT4UdTgr4WIxlix8OvhNGsi7Z7jzVgcMp+III+lc+L8IjuYmilXUrfHBBxjIPcHc7/EjsaCOIQDwKkXVyI0Z291VLH5AZNYhwLjLPZzRqA80968sqZJ1MSnRiz6FhqP7ED+oyzcxcwGxtm4fdSamdSLeXt1Yh+B/RxgIT2YOp75AXfZNwwvG1w4wqySdP1Zj4WkPyQCMfx+tK4mbs2EreGOynzhdh0Yljzkjdm/M5JZ3/AInLN9a5smibzKTbEdwJAO/wDKMH4qPNqnUGvNZjdldBHJEAV7wDsssaD4BbaHA+mTTVS7ySMxTvjGu5m+uhuiD/AOnTFXq8OKiaO4LlSG3lGaKpubOWUv7cwO7x7hgyHcMM4ODse+cfAHYikjhvEJLO4NvxeWdtR+5uuq6wSD8rKpARgMZzkfLubudSqG2n3j/MttZRiW6lWJCcAnJJPoFAJP0FUHM3PUscMb2dq9w8zBItf3eslS2pUOHYADJOFGPOlnh13b3t28lvww3CxMUhd1VIT5tO0rgliSAFAViAM922v+QUnuZri9unWTDtFbqoOiOMHxlMgE6jgFjuen9AWSrUAoHAeO3ETNLdcOvGuGGGmIVgB+SMJkRoO+B3O5JO9ceM+2yNQ0UFvMbkjwiQIqKT+JyHyMd8HGavueee/siNHbqJrrAwv4Y9Xul8b5O+lRu2PIZNU/K3svmjV557uQ3VxhptsqDj3D4gTjOM5A22FV12CnTcrtyZxW1i6kzvPLdS4M0zQyHVjsqhQwVF8lFXPEPaTZxnQsmuX/RjwEZGQWL6Qo+Zz6A1Au/ZtGwy0cEx/a6qH+trfH8qor/2etGGeGG8hlwAHtrvqDSDq0lZGjbT8APPIFVtw4KaaUucw82GeScFkaQzZ8B1RmOOICNFfOT94zE5A3yQMVD4XzFPGsEKqmpWDldnZlBJJIGFVVBd8knxb+lV0dvKsCyzCTD9SRS4jYvh/EdxnPiG7YzmoQ4Q8TuVUKDpV+pH09DSt7p3XYqrevvbbHImSOIxcDx347edJgEgClql9ZF+FTXdwmJbmPwqDkRRBWaJAcDORlzsPE/7Iwucs2IgEYQEKsg0gnOxurFjv/E1NPPXHDJw0NHNbsJFJ8IIIHQkftrONhjHlkUk8P4k/SJWS3OklsaiD4Fs5fU+aY+YasC0Ne1rdq+Fm3VpJ3W/UVWLxJ8bm3J+ExH6dM1C4pzfFbqzTS2qae465J+A0iPUT8AKctLUmCs55253ginz1FcW6NlVP+ec6VGf2VWTV6ah5kCvN/zwskPVnu7aCMaj0EYtJMPwKzBxpz3KKT8WABFJ3BuDyX0k1+zQCJMrDGiEx4jXA04YeFDkLkeIktgbUriXtEZzbLeFpzJb5buXW6XiDhJJZGkkZW8ICnYlTg6WGds5AG3xqRLcSuXkK/eSPJOFznGr3FJONxqA/gqLBbSmNwGUN0yoGk7ZeTP4u+36CrAq+tsMmABuUb4k/jHw/nXRihaCHga0AmKpMdrzpFAjdKFykKCNBIVXAUZcnGpssxAP7g+VcOH8yXc5jgTpHqP4yFwh3Z5cucnDAP7o2yBtSUUlBUTspjbG4B0Du5DKCNz21NkYzTpyraytdrodV0o5yY9WNlVdtY/Mf5UhLg4YonvrUDjzVmuJVpz3bGVIrRnaSW4fyKoqoCPEEJ0++0Yy2psFt9qWOVXEPEYmUBFkACjVEpOrTIAQqjYlkjwPUipHM5l+1M8gjmKlY42+zlt0D6lxqOPvZYx33OPTBjcYtulJHNCuHWTwBbXRlgwliGS3n1ox64HnSuHZljA5rN5srdOXJPuAhOTETGT22X3f5oVP1qXxOwE0LxN2dSuR3GezD4g4I+Iqh5Q4nrZ0wcEB1Y/iGw/5ZhP8Xwpnp9hzNSjhTlQcCvskMQF6+dQA925jysqn5hRj/Zk+dXzNgZNL1zaYuJYRheuomiPpPHgMf5CJvj4qrebuasWS4XxzAqydtODodCcdi+I8+QZm/DRmyjVTlzHRZ9zrerc3xmfDKi5QAAlVQGbxHyHTXWR63Cj8NMns0szFw2BD38R/m5P99LHFomitDK4y8scrHtlUYCGM5/aadn+HUx+CnjlS3KWsaEEFdQIPlh2GP0rh4uXOzz9rXQY0BWmMDA//AJXHh0zOg1jDglW9NQOCQPQ+8PgwqQRVezdOGV8tlVYnU2cFFK5+ukE/PNc4arVMHJq/4lEe+vU+fXW7Pn66quqruW4ClnboRgrDGCPiEGf1qxr17RQAXHcbJRUTivCormJoplDow3B8vQg9wR3BG4qXRVjqoWZ85/bOF2LJasGtxGU1sAGgycBsjG+DjtjIHu+fHgPN+be24baMEm0KjzyEaI106mZM41ykZIjIBByWGBvS8wnit3Nm4to7i0R3H2aKfpo5RigLE+JsMpO4wdu1LXM3DbtnJtuGz2yyJpkhUiaJveCkLp8JHcY7bEYzuiHtYaY4cdL670zlJGoWl8m8KS5uOqgzaWzHos27TzH37h2O7EnBz8Ex5gaNWB+z32vrZQJbXCPojyu5BOcktjABHf3Wz+8O1bPwDmi2vU120qSAe8AfEp9GXuKbbSxdataKKKuqLEOZLQi1hiPvKbqL69TH9gFNN947KKVcP0hDOARnUIykjDG/dAw+Zqk5+Oi6eI9+qZY/9nJENX/rJJ/2auOR7nXZqpxlGdCPgHJUf1Cu1cnFsMcLX/6uPqbXSYQ4eIXDmfhFo9v4YonKNNpfQpPTaynniAOM4GoY9NA9KW/Z1y8I7GRJEjd3ecZKhsKbKOVcEj4r/I1YcUmEOm2LkGNLlQD+OL7LcNbMo/YDSw5/1Y+FT+TJM9AfmulQj97hKH+XhpxsgeW1sRft8pUtoG+t1oPDLOGSKOXoxeNFf3F/Eob0+NeuM2NuYHE6J0gMtkYxjsRjcHOMY3zjG9R+Spc8Ptc9xCin5qoQ/qDS7zHxuS4ljhtgDI5Jg1bqoUgNfOPyIfDGPxsc9gDTGlLKjaV7xbi8uTDKZprSHCzlRqliibvCxXGuVgEMhXLImV3JYm/4Z0/scpt9OhmuCmnZf6SQDHoMAfSnPl/gMdnAsMWcDdmO7O53aRj5sx3JpSjj0x3i9sTXJ+jEyD9HzXO/UG/tjxH8pmB1uSdZcmtJczoxaOGNk0hfekjaRypD58KhNifeyD9am04eZLia1EmkLLLGsjLrYqiFtxlct4cZ+uDWnWqYmc/mji/QyD/pWS3F2/juEOlzO0owcEBm3GfXQxqcHPNMX/ds3TxpMOFaq9uOTLpJI1Ro5l6ZY94m/CvYllJ3ONxnftjeTyJwm4jed0Ux4Ij6UwIVsM4YI650gYG4DjJxj0egPv3HkET/AI5f+go4fsn8ch/nK5pCT9QlkjLH0dlIYLtJHNKH7Da3beHMtyWHW6ZBMvWVdYHiIFuQB5kjFU90iNAU6iEhUVf8e1AOrtAHx8nhb5R57U6cd4f1OCdNASY7kpsAzYNw8TYBIGdDnYkd6VrSKWaIA9T7xQf8kU/00OnIPVx/Sw7H1BPwrqig0VyCUvU+KYPZ3xgaIH8OFbo+BteFOnGW27LLACMdoWrVqwjlSebMkJ1KjKXTMSqqHA1NkMTtHOuB+yPSts4TedWCOTzZRkejdmH0OR9K2iO4Wcg2KicynREJwcG3YSk/6sbSj6xF/rishllF9xbLAiGVtRB2xpQ6V89nUHbO5M47inj2ocwiOF4ACcqDIAM6tRKxw489bA5H5Ub1qh5O5d6diYThbkNl23ysqnXFnzwFKEjzDN+Y0pjZQxtdeK2gZxXPnbJcjbBEEY/aZpZHwB8CiHamTgLZgB9Xl/50lJVxfG6uoPLN6gZDnwGCGIuPo7yD08/OnXl9CLdAe+X/AFkYj9K48oysAKaG6l3DAYJ8mA77b+Hf6kVB5k2tJtI3ZdO37RCf31PuASjYAJwcA9ie4/XFR+KxhhGh/HPCPn96jY/kprKIW9o7wpcaBTqq4GPSv2iivXLkIooooQs/wqgjcMbjSxUjc9UyBSd9sHBHxI2rnew5a4OSC4hgBGxVWIGQfUGZj9BUfiZZJbxTt0Zo5xjOWjEnWY9vy5X4lTVjdWbM0oVgOpGpQ4yFlQnD/wDK2/YNeZkGSU5uf8grqt1bol72j+zSMN14QkcDhUmQ7IjDCxy5Ayn5WfsuzMCNVZ9xDgb8PdpkM0E8TYOMjYnAJIPh9Qd0YDZh7tb1y9zTFfI0UidOYaklgkwdwBrA8nXDA5Hkwz3FIvtKP2e1FvI2ZVkVbeYjxPbuxVoyTs7JsGB7qUbuSR25G2MzD8HrrglIzZyOCo+A+3C6t5eldhJkH48FHH7xUEbfuZ27+da5w7nO3lXXq0pjPUJUxeW3WUmPIz2LA/Cvnu6iGSukNvpGVDf5xt8H4ZqRaK9r03s7oxGSNXlEWSgOv3HQuwYgeuO/as2YoZQXcdOaZmwWWTs2mzV8v6Wue0vl7rtaTpnwuYmKGMZSUeDd/DjqhAP39u9ceVuDNDDqjindZSHJJgODoC9lfb3QCNzmkJOdphC0UkZZTgarf7o6m3DNbSKYy4Yq+Y+mQcHIpp9m/tChis4YJWDSKCWBOiUs7lwem+NeS/dGY/s4rR7WYhuUuNclgWyw6EKB7TFV4dRiuFmjWTSDBJ4kIAkw+nAC+F9WceH9quHsoyY4maQSn/CCYZTn/wCQcY9fCCF7d1p35l43BLL0Vk8Zs7slCGVwCseMqQGXIDEZHkayJ547BRLDIsbde3IGXOn/ABVHLsm6spMj6dsgg9xkCsUbYSGDXevT5VHOLxZWlyca6NtLBpdgt1PHoUENOzzSPFbxH4qys7DOlAfXIZ+T+XGt0aWbS11PhpSo8KADCQp6Rxjwj1xnzpO9lcaXF1c3EsTxSoVeGGRy/TjmjBMy57tKRln9Se2TWpU00LFxRSbxG2CXs6E7XEayAepA6UuPkOl/Xpyqi5q4NLMsb2+gTxPlS+QGQjDxkgE4fC/IgHyrLExdrGWjdWifldaXuJP0LV5GOTFAQd8AlV/vI/WsnuYiLZ4x3WPSD8dArUvvLuN4JIELlR1LfrGOVVzucMigrkAB1bB9ap5eS4C8sZivYnKL4jqdcHUAQyiRT2IOr6UngnOwod2jTry1TzntdoCr/g111kjnGdMkKbHyIJOD8fEw/hqbZgaNs+8w3OfxsKqOWbq3jhSBLhJGQHILIHBJLsCgxjGrzG1XNvEVBBH4mI+RJb+81xZBTiFqNlCuYgbHikC51aHlA/fiyPPzkjkrN7SaExkhLTwa2GJ3OelKtwAPD5xuyD138xWpBxFcRy4JV/uJAPNHYaGP7r4HwEr0hcDvBbSmBpLYaHhBDHB1FXs5Rgb/AIEYj0KnzzXcw8meFp5aJNzcryq7owxXRXTaBQ+kHqMwCMzKzZwNtFxEc/6n4VpvJ/HglvP1mH3X3mV3BVtQbHmSZklwB6rSBxTiuRH97bq7L0j72Q2GgYkE9tQt2+gPrVZx3nZxmSOaOQyBWCqunDuABHhiT93Iiyncbv6Gt2kg2qkWKV/wtWv+ItK5zFbMWbzBuW7ID5iJAg+Yz+Kmx/BcL+WZdJ27SICyn+JNQ/8ALUUncB4lBbWaI19aW3hLuEdLieRzuzas9NHYgjBD42rxxHmrhpsgkl3cXFwVEmoNIFWVfGqFRpUKWAQ6Vzg528kJMLJM/MaA4deq2EgaKC8QXATisLsxVZWndgx2D6po005/PHEnng6R603cJ4xAtvDqmiUmJDhpEB3UHsWzWY2vHrCV8S28siLamNNMYJUiNPEMkYIlaY533x67PXIvtHilFtZrYsHxHGxwmBlCepjT2IVm3xtmrHBiQDM6uigyObsFef8A+htv/EQf72P/AN1Q345byXdiizI2bgnAOc6YJsfD3iuB606XfFLWHaSWCM+jPGp/kSKoeNc38IkUJPNbygHKjGvDYO64Bwe+4q8eAbG4OzbLMzlwqk4UVlVv7Wo7a40EXEthgYuHRtUZ/LnGXTsMt4vi1amjggEbgjIPwrptcHbJVzS3deqKKKsqpJ54gEFxBeaco33E2M+6x+7OPPDEj+IAbmutlGVRVbcr4c+oGyn6jH601X1ik0bRSDUjjBG4/kRuCO4I3BFU8HJ6L7090/70uP8AhVa5mLwbpnZmpuKcNbRSvzFy4s5EgDFgV1qj9MyKM4w/dXTJZWBG/hJ0k4qeY+Wby8thHFci8jDa4zKiLcQso91xlMnfByM7+6e9aG/J9ufeErfO4n/sEmKrZvZZw9pOr0WWT86TTKx7DJIkyTtWkGGfGzI42FD5mk2FhcUEqOcRzRyRY6ilZAYmzqB1adIO2oEMnmfWiJdgpxv+InBYllGwOFOAp91iD5d62C+5Ju7aRrq1vLiYhNJikZOoyjLBFlaN1OCTjWjHfAIzSlxnl8TwtcRCaJmTJQwJLHMwOG8UChVlzldLKp1Lhh5ikmGIH2ldCHHNLrkHdYVBccYDqiKphjEofpmRmVWJRAF1gN7oO7Y9MHvVSsepdDHLEJoQkEaWRQDgg4AZXO2+xJI2zLkEfSJVk1KpbK6RuASMr6HBBU/Gov2lA/ieWJOmmAokVdXiL7acbDR22pTtS5xdWu2y6f07Y2hgdpd78749cN0W9gzh0SV1A2QGTCqG0KQuogAkybnI21ZNQ1ubiNo0LLPHHMlwVwuXMIERQnfsF0BRkbnGaseHRSoBJG51EKdSkahsmxyMfhBIKtuB5jNcb6c9RSysD4icksSdMjNuQCxJbOfMirMnkDjqClZMG12rhQNV+fwmPhXMts3FRc26T2/ViwydzFNq3EcYzrQjJMWxOpioBAFbRwTjwmCq5USldQ0nKSr/AKSJvxL2yO65APkTifK3E0juo3IOURSdZDMWR0klZNtWkpGxAPbO+wNa9xXgfSzJCjNGWLvEhw6Oe88O+z7nMY2fPbOQ/SikLye7r+vJcWaMMNa+e6ZaKpOGcfB0rIVKv/RTLskpyRo/ZkGN0PfBx2IF3TANpcilB4pwaK4CiRTlTlHUlXQ+quCCP7D55pf45w27twlxbyvcNFkNHKqsWiYguMxqrEgqpBwSN9mzgt1Zx7Tvaa/D2aFIVbVGCJOpupbUo8AGdsZ7jP0qHUBas2yaWa8R49FdyTzsbdW+8bRMXJy8yKANwrFUTGVGMZzv2qeWL5pLixhE8g1TBZB1JQrapBpTZhtgeXrVLc3MpRk06RojDeEEnQSFcHOQSc5x8a728r2stvNHkGJYpFBXUDLuwzv5kfpS323qePXumwx9Gh10F9BX/LkJvVtpFka3ngJUfaJtpEYl9upnBV0+qjHc1j3PnE7uwuprdLliqMQGOgykOVnBkbG51EkEYOVPapk/MPEbi4VnuyHtmdVdVVfMo4AVVGCVH6Um81RyNcPJNKZJGILMe5GFAPfyGB9KrHJEXZW+Oyl+HlbGJCNNkx8bWM2wlPEJZZ2KuEDLjMqFj2GQetGoPpttuDVavB7eTo4nOoyZk1OHRFZVdCdh2HhYn8S42pdubQ9NXyTjK7nONJ7D6FdvnUnlqKJpSsvuspwdRUZBBwcEd/j6Voaa0u5KjWOc8MOl1v3ps4fbKHDBFA0r2A8J0uSM48tWPp8K9ccuIzEBrTeSPPiHbWM+fpVInDE1Dwg/ezL4tTDSq6lGNQ+O+e/epLcPhYDMYUaOp4Qq9iRp7MdyO4PnXLcxvaB5J/H9r0DJXdiYw0fnmB3d6kQcWjDnLrjo5758TOzEbfSuPLMK3V5AmnU8hC6RIYwdMIC+PpvjfUdh2GPQ0PwqEY0xLuiHcu2CzBc4zjsTjbuPpTP7NrJW4nCqoFUaHOFGzCJpCfhk4Hfsa1jLASWg2fDrilcT2hZTyKHK+/4pPvDPZVpwXW0X1xHNM2f3pZih/wB3jPlV9ByFGNnmnZT3RSkCn0BECRnA9CaZ6K6wYAvPl5KpbTkyzjzptoiT3Lr1GPzZ8n9auqKKkABRdooooqVCKKKKEIooooQiljj9wbB/taIzQOwF0qD3M7faQo3ONg4HdcH8Jyz1+MuRg7g1CkFYHzhAgmuwmkrl3UjSQVkjEwII2wdeRUC1lR0UAq3hG2x8h5Vccz8otY3UiYH2WbLQDOSoAAkjI7gAsMeWnHpSvatCyAOAHXKnOQcqSucj1xnevPYiOnuGu9/lezwc2aFjtNq1020U5+GJnIGk/s7fp2qp43C4MYL6xnUARgkhkXGc+ev9PjVmlp/o5m/mHHyxVfeI5nQMVcrp06Rp82kORqOP6JR8nz86Qk5rvbrrVaYgAsoNomttuvJeeI8XeIA9FkZCrI3dAcjIYDwkHdSPPJrQOEe1eYxRpbC3k0MFKSyaJFQDGkFnAk3xhxuR3UGke8u3eN42gfdSCRuN/oM7+hPaqPh4tih1dSMnTuNeDlQD6gjUG7imoba3M0URy1B8Rd+q5ONhEsg+7hxGXbyAW3Qc2QTF9cf2eY/5RZXBVFlG33kbsQmsbYbIzsG30sGLgfHkEYZZeta9hJuXhI26c34tvzncY8X5j888L4tIs66bqTKEpG5bGmPIyPFsQVyMYxkLVxDxiRrl1DQMMDcRRoWJUkZaHpsceLbP0pk4mRh+4Da+I9K/n5XPbg3PH2864L6RluVVC7MoQDJYkBQO+Se2PjXzb7TOYhf3UjqfukAC+XhBKx9/NizvjyBHpUu+4269O06UfRcY0iS7VcAqMaBPjGSNu1V/EII4gD9lgbUxG8lz3KlicmbudOKzONz19p9PlbR4J8WYkbaHu69lSXN2ojYgjViHAz/tGI/md6u+BcMWOTqMC8Ubo0eSPvZUXwoo7FFbBdhsAMd2Ar1fcPVYy6RwroUsF0NIuQMgfeu+23b41HThX2jxvLISvgBGAAuAQAo8Kjf3VwPhSzpGvYaNA78+HW/FO/TTF4aW+o21vnz9FJ4eQsrpnzff1P3bE/UuaqOaYlaUEEHVGwOCO6+IfU4x9K9Rctx/aCpLMBjOcZOpGI3x6qaOK8JRJ7dV1BXbBwQPMDyHoxFaR5Gygh2tcu61pMJHwFpaAA6t++uXkqa4nUwsB3ysg/iUBx9Cqmo/DJykqPuuGGTjsM6W2x6Htir/APwHEEBI36UhOWPfUAp7+Ven4XbKyg6N3I9/yEigef5Q39amhPHRbR1tIHCS2HEjSuP4+PJQHuwHARj/AEkhzp8OGTGQpIIx2322qVDxMKqgq5LJ0/DpKjDZ1AjOckjbH9tSre6hhlOGXSXbSF8WxRB2GTuQe9cZ7jXIiQQMAmSNY0DxOp1YznHhI+vwrIkOoFum9nTmmQ0ssh4u6oC+X8Kbb2DzMqKkmqXSioFYvld9vd8hknsACcjy2P2b8iy2kklxOFV3GlUUg4Hh1MSCRk6UUAbAKfWkn2ZxMeMR9UqxWJ2UD8GxUkbZ3DY3rdKYw0YIDykMdO4OMQ248yiiiinly0UUUUIRRRRQhFFFFCEUUUUIRRRRQhK3tD4ILi2Gn+mjbXF6M2khkJ7AMmoZO2dJ8qxyeylimMctuw1+JSTGy6h4WGrVpB2HhznvtvX0LeWSSrpcZHfuRv67Uu3fIMZ6nSnmi6hy4BR1JwBnQ6kbgb+vnSc+GErr7q61T2Gx0kDcrdrtZFd8tMo1PayKD2IC7+fZXz+lU3+CwJS8czo/5ZAT5Y7Ph+22fQnfetPHs8u7diqSRTwHOVddIHnvEcx48spgj071S8ale00rLbo6sNQt5cOBnyjLEsp8tOSvwFLfRSt/xdfXI2m/+UBP7jB5aeoSpIbpewhkH8aE/qRVVw15PEr2usISuxQ4OpmGNWNsPjI9BTzZcQ4PKrM8LwOD/RCSRTnzwquAu+24Fcr7iHDEGY4Gc+spkdR8gXOT9PWobhJdWhl9+38rST9UisOs6cLB9wUiLcRCdxJbsASNtAOPBj8PqQTt8TX4Ibfrk6SE8OB2xswYaSc99P8AI00R8x2zMALe3wD/AKJAT+mRiu8vE+Hu33lmBgbMhmGnfI3Unz37U0MHMNa4Vo7r3SP/ACcbtCBve3XslLiqxjSyFsZbJKDbAyMHR6iu1/ajC6XlkBcZDJLhV3BcYC9v76u7mxsJ3QxOUw2dEio+RjGCCFffPmfKvc3KaSRhElgjOxDaZBpAIyDpzvj41icPK0N0PoU03HQOLia9R+P7VWUHRyXIJTdW6+M493eT6VH4HjQPvtJwpK+PzUDHvjcYI29KdrbkRCoJvIAvlh58+vYuDXi09nKKPFxGBm0jP3kg3ycH+mz547eVLZHBpBB/H9Jr6uEvaQRt3pLaMG4YdcqMJggvv4ZD3Lnt27/iqPxiwXXD97I41jUck6ASNxtt5+vYU7P7PwsjE8QthnThetL2AIOfvc7kj+VRrzlBsEB4ZQCDtNNuAwJGGB8ts586uwPzAtBOnLu8FR08Ja4EgWSePO0jyQQ9M++zdJsZ1+/r8Pljt9KOGPCmC0evLZ2GogdgCp+Izt600Tcv9OJh0EYgNggoxyc+vzH8qk2FkyZAiK6t99IGyquMAn09Ku4yZSMrj5qrDDmDjIwacrS5Z3DdctFb93fGrSmMIgI9Rjvj9qpCwzzTklljx4W0bkaFzsT8Zcbenwq/sOBMu+UByxyzN+NsnYIdwABjPltU+05YGcvdRrnUfBG57nUe5+AHasXCS9GHaron5C1GJw7QM0l62QKHx7qn4LbdGcyRvIHUousOwbJOSCwIyDqTIOx86+kKxEcsWgjiEhMspmR5ny4UoGDP4c6fdUKBjNPtlzTY26kQQsgJGyIFBPYHvXRwsUjQc9rkY3EwyuHZgCr9040VV8F5iiuR4Tpcd0PfHr8atKaSQN7IooooUoooooQiiiihCKKKKEIooooQiiiihCK8yRBhhgCPiM16ooQqPinJFlcZ6ttExP4tIDf1hg0k8c9isIQtBIy6cnSxOMegIP8AbWpUVYOIVS0FfN13yayN4C5Hoxf6gntjtXC24M+cMMD12x8POvpO79w0j8x/0i/L/rW7ZztSWfBxtZYeWSxA7nYj/wDW+a6Dk67J0pHcEH8pk0/rWycq+837391NBqDOTwVhBpuvnq35Evyf8nnOfNyc/qann2V3u2IgM99029c71uor9qO3PABT2A4krEU9j13J7whAHm5yflgA1Kh9kt9GpVHgA3yAzDI9PdxWyUVHbOVuxb3rCp/ZrxJckKxx+WUPt8Axr84dyLxGRiCkygebkIp38/X5Ct2r8FHbHkFHYjmVm1h7MbjcyToM4wFDNj4+QzXc+yTPe6cn93H/AOVaHRVe1dzVuxZySbbezlV96Yn4BAB9d967v7PYsbSPnz7b/wDSmuiqlxVsjeSX7PkuKJ1dGkDL55G/z2pgooqt2rAAbIooooU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1" descr="data:image/jpeg;base64,/9j/4AAQSkZJRgABAQAAAQABAAD/2wCEAAkGBhQSERUTExQVFRQWGB0aGBgYGBgaHBgYIBocGhoYHhogGyYfICEjHBwZIC8gIygqLSwsFx8xNTAqNSYrLCoBCQoKDgwOGg8PGiokHyQsKiwsLzIsLCwvLC8sKikpLDAvMC4sLCwsLC8vLCwpLCwsLCwsLCwsLCwsLCwsLCwsLP/AABEIAMkA+wMBIgACEQEDEQH/xAAcAAACAwEBAQEAAAAAAAAAAAAABgQFBwMCCAH/xABMEAACAQMCBAMFBQQEDAQHAQABAgMABBESIQUGEzEiQVEHMmFxgRQjQlKhYnKCkTOSscEVJDRDU2Nzk7Kz0fBUg6PSJUR0pMLh8Rb/xAAaAQACAwEBAAAAAAAAAAAAAAAABAECAwUG/8QAMhEAAQQABAMHAwQCAwAAAAAAAQACAxEEEiExQVHwE2FxgaGx0RQikQUjweEyUhUzQv/aAAwDAQACEQMRAD8A3CiiihCKKKKEIooooQiiiihCKKKKEIooooQiiiihCKKKKEIooooQsv4xzfxVbqeOIWixRyFV6iyayuAQThsbqQR86h3nPHF0V318PCIoZmZJlAycAYBb/s0z83cBd7xJFdUWSPQ2ULHWhLL+MDdXf/dj6IvBeMtMuoHQ2ZILiJ4wdJ95Ac74ZFb6givP4vGYiGVzQRQo7HY348iL51zXUjigkjAF5invkbmO9nlZLsWxVollhe3LFWXVpOSfmpGKdKzP2b2Qt7lYUI6YglIGDserCTuSSd29dq0yurg5TLCHk3vrtxSU8RiflKKKKKbWCKKKKEIooooQiiiihCKKKKEIooooQiiiihCKKKKEIooooQiiiihCKKKKEIooooQiiiihCKKKKEKs5h4a80QEZAlR1dNRIXIO4JAJwVLL2/FVaeTRKB9olLeIOVjAjUkYIyd3OPXUM+lMjMAMnYDuaWePc8rDpS3je5mkOI1TZW9W1YOVHmVBHxFKy4WCR4kkaCRoFox7wKaqeXhEUPHbXol0P2eTWgYlWB1ac5ye6E9/wL6U/wBfPy3PEP8ADyzORNcRlg8cWw6KRq8kCA9yA+Bk7t51tHBeb7S6VTDMhZiQI2IWQMBllMZwwIHcYrZga0UNEPsmyrmilbmHn9LN2SS1vWCjPUjg1RkYySHDY2884xUThHtbsJyoLmHVspl0qufQtkhTvtqwD5E1YuAVQwkWAnSivKSBgCCCD2I3B+teqsqoooooQiiiihCKKKKEIooooQiiiihCKKKKEIooooQiiofFuKpbQtNLq0JjUVVnIBIGcKCcDO58hvUS15stZMYnRSeyyHpsds+6+knbzAqpcAavVTR3VvRUJuNQAE9aPAGdnU/31w5b5jivoBcQh+mWZRrUqSVODgHyyCM/A+lWUK0ooooQiio95fxxDVI6oPLJAyfQDuT8BVY3E7ib/J4tCEZ6s4I8/wAMWznb82n5GoJpSAriaZUUsxCqBkkkAAepJ7VXR8ZMp/xeMyLv963gj+mRqcH1UEfGvNvy8urqTO87jcGTGlf3YxhB8yC3xqRxjiYgjLY1MfCiDu7nso/vPkASe1QTQs6KQOASrzdxJrdUViLq6kYaIcERxjf70wqS7KCO7E7nutVvAbmaMdTQDczDU9xcbkRgZIWFMaEGwCl1O/wwOzxRxyHqyqZ5t5CxAJUY1BQTkKSVQDfAx5gmvUnE0c+BXl6hxsjBSihiQrtpTcg9jvqHwrjS41xP7e3NPNhFfcqG54LFFKbu4mlWR2kmdlLJpjIUGJVQ5y4CAjJOA2MEZqx5X5HhtLuG9lhw9xumW/yaZtWmPvhtaMFyQfGnfxjFQz3U0tx14hDI1uI0JDyoit1skGPUoJyMsxB8OwxWn2DpfWMbNuk0Sk42IJAOR5qytuD3BHwpnCFzicxs+iympoFK3pV4/wCzWzugx6YikYe/Fhc/vLjSw+DA1ccGvHIaKbHWiOGPbWpzolA9GAPyZWHlVlXQLWu3CXa9zDbSsqt7DiHDW0CLrxDsYxKuR5bxHUPiJFf4NjFdX5/OkjVdJKDvGJLZgB5EvJB1PoV/6VqFcLixjk99EfYjxKDsRgjcdiNqw7J4/wAXfkWmhiIj/wBkd+Br5H4Cza29oTKN4HY+Za8lOfjtEAD8gKlW/tFBbLLLB3ydX2iPPxQhZMYzsmPrTqOXbb/w8H+6j/8AbVdxDkG0lBxH0m/NF4cb5933T6biszHiBqHA+VLftsE7QxuHeHX6EL9i5yhVYzPIirL/AEUqkmKTAyfF+AjfKudsHc1Z2XG4ZpZIo3DPEEL4BwA4JXDe6cgHsay3iHs8aK40y9UwEPiSLOnJGB1E0sFJUkasfxeVTOVeFQQXEsds8hnSOJozHEcgZkBSQnCFD4dnI9QcjIqzFuMvZFpB8DX52WEsETRbH35dea1SiljkzmqW8a4WWFYugyp4XDamIOo/LYEHzDDv3pnp4G0mRSKKKKlQiiiihCKKKKEIooooQvxhnY0lXVspaRLYJJDpbAcaoknB2VdySm5yFGF04B7gOkkYYFWAIIwQfMHuKr15dtUXAt4FUekUYA/SkMfhPqojHpfAkXXstI35DayfhhuI2vvtItAmogAJICZOkir0Q+xTPcdy2cU7ex2LTwi3X0aYf/cSVTc2cywxW8hso4o10vi4WJSWKKSRAuAXxtmY/dr6scClX2d3XF7ixjtrYRRW8TMGl1YkbUS+M5JAy3dQDt3BBqmDwv02Yk2TWwrYUtHnMKW08Q41DCQsj+NvdRQWdvkigsR8cYqOZbmYeEC2XPvOA8hX1CA6UPpqLfFRS/wnk27jzm4iiyPEYkLO/wC/K56rfPXVlBySmSZZp5s+TvkfTOWH0anrceCzpo4rpafZIm1iTrTdi+ozSfEYUHSN+ygD4V3ueaY1IGN/RmjjI/hdg38lNe7TlS2jGFiyO+GZ3GfXDMRU+3sY09yNF/dUD+wVYAqCQl7iPNpSJpQPCuM6YppM5OPeYRovcbscDuaSr7hdzfSmWe6nSJZlhijQohAMyRTFiqjOdwPPw77HB1uSMMCCAQRgg7gj0IrO4LRrWSW2IGiO4jmh33aF7hZCP4G1L/VzjIpbEZ2gVtYvwtaR0b8FKu+QZLdlltLhgqqdcciwsWG5yJWQEH4MQD+ZfepXsvaZA75KvMqKS08UUgWMHBIdGJIPhG6lxttWxsuRg7ivnvjd5FY3MtsTpCXAR1CsQbYBHhyQMZCgpjz1NWOLgZlsNs9y1w7y51Fy0zht5FOTPC6urKqkr5YLMM+YPjOxANXXKdztNAcZjkLAf6uQl1P9bqL/AAVh1txETNGLWQicN0YtLGNjnVpkbtqXJQBWyNjtua08G94dcdafTPa9MI8kaYkG+QXAOnwnVggAYc9j3XwUT2PzcNjfotMRRFWm/i1kxKzRD76PsO3UQ41xHy8WBgnswB7ZzLsrxZY1kQ5VhkbEH0IIO4IOQR5EUWV9HMgkidXRhkMpyP8Av4VXMfs0+f8AMTtv2xHMcAeewk/4x6vXX70j3K4oooqyqiio1/xGOBOpK6xoCBqY4GScAfMmvNjxaGYBopEcHIGlgdx3271FjZTRq+Cl0u848SW3hYr4ZZRp1qoLBB3Oe+2dK/tyL60wk43NZ2t8L28Myk9OPGn0079IY/aJM3y6NYYmURRkrSJmZys+SrfozvFpCloI3O+fEJJAwz5hdaqPgBTlSnwgf/EB/wDTP/zY6bKpg3F0LSetVMwp5RRRRTaxRRRRQhFFFFCEUUVScV4+wcwWqCa42yM4jiB/FK/l66Blz6Ab1BNKQLU7inF4rdA0rYydKqAWZ2PZVUbsfgKUuOTyzBftUbBJDpgsEYa5m76p3BwEA3ZASoHvFjhamXKrZYllLXd/MSkS7Ak/kiXtFGBuzegyxJxU7hvDPs+q4uHEl3KMFsZCjBboxL30LgnA3bSWO/ahsqw0SH7QLWWOxuVUo1yYc3Ei7JFACNNvEp91cFewye53PhgexK/aCW4jbUYXAfONkIdkznPbJAO3nnsDTtzdwvp8JvC28kkZZ2PcnI2+AHpSr7IoMuwPutHOh+YkiOMfJqrrYWmlFa/RVLwTiw6j2kjgzxDVpySTFsFffv30588DO5NXVag2FiRSKKKKlQilrnLgpuwkUb9KVTqMuM9OPI1Kdx7+kAD1TV3UVQc7e1lbZpLa0iknu0OkjpvoQYOXOBlgDgYGM574pT4Nx3ijFTNadaWfxZndI4wAozmFMEqFxjWdi2wBbfGSRg0cQtGMJ1C1LiXNSqpMIEp8QBJ0oWAzgN+L1yPCAMsyjevn/nW6luOLL9rdHCleoFARFQeMp5NgL5v4t87ZwJ3Mt5cT33VlvFVlxGRa9VkijAywC49V7HOphnsuam8ucq285YMk0s7eIvKQApJ3LlTqZgPEcnxHA8wazkmAZm1pbMiKg+z23thELuS5MVyrnQpVjoA7FV6UgK4buNJBzginvg3tJnmXD2d11NWkdORQjbE5y6+HYdjn5+VTuHct20bIscUYSDHiIUsZMHBLHfKg5z6sO2mrCKQHVcOwCBToJ2CR9y5J38WAT6AKPXPPd+o/6NWogH/opFnteI29z1eHQrbPcMcwNNHKZiBqLaAojQKN/CR3G++K1LlqY3dgguSsjspScAacPuGQrgFWG3kPUeRqrtuAO8RvChF0GEkK9mWJc4h74BlUtr9TIAfcGLRrXrBL2yZVkdQSDkRzrjZZANww7Bx4lxg5GVrpQ5y0F+5Sz6ugpnCLxgzW8pzLGMg/6SInCyfP8LftLnswrlzPzOllGGYF3c4RAcFsY1HJ2AAOd/gPOo89x9pTqRKUu7c56bYDAkAtCSdikg8OsErnDA5XbNuauYxdXLOdaIv3aK4ZcaSQ+xGNRfUDj8q+lVnmMUZI34JnA4ZuImDHGhx671M5w56a7jijEQiXqhmLPqJwrYA8IHfzz5D1qf7MrBXu5JGXxRRgKWXdTIfLO4OEP0b41SckxpcX9uABIEYyN56dKNpY+hDlMZ8/lWl8J4lF1L6YyDEcuh85+7EcSEg7epZtvzUrh2OlcJpDqF0sfLHhmOwkA+00SbvXl6KHz/xnpw9Bc6pR4sd+nkKV+cjFYR8ZM/hzVdwO2MSdJyDL77kDCksd9P7K+4B5BF+FVcMr3tw0+TiNtQQ9tekiKE/BI21t6SzH8mKtrm5zGs6hvBklcYOn3ZFI9VxnHrGKUx82d2UbBIQMytVjwXe+Potvv/FLt/wGmmlrlltVzcHAwEhUEHOR94/094fTB86Za6mCFQtSc5+8ooooptYoooooQivE0yopZiFVRkknAAHck1F4pxeO3UFySWOERRqeRvyqo3J/QdyQN6qhwJ7thJegdMbpag5QHOQ0p7SP28PuLjbJ8VRamlyTic1+R9mLQ2v4rgjDzD0hU+6v+tYZ/KOzV14nxODhsSRQx6pZCRDAm7yyHuxJ8vNpGOwyd668x8yrahIok6tzLkQQLsWI7sx7Ii9yx8htk1+cuctmEtcXD9a7kHjkxsi9xDGPwxqfLzO53NVVlG4Vwn7Kst9euHujGTLJvoijXLdKMeSD+bHc96zW4j4jfyx3Ms8URiJeNelqWJQSdZViVLg+AZGco/5cl09qnFD0Rbodzpkk/d1hYx285PF8oW+qby5ayP1J5ZZdJOliWY9sNsCcEqSiJgZ15PkQVsQ5zGFzTVe63iZm1KkcStuIXMDxXHEWMZB1jowRgEHI1Oq5ATbWc7N4RqOTVbw/gslpIqw3d2ZJQwjgjEImdivikYN4Y0IjXZvFtvg5Au+N8R6EJkCrqIPRjHbWoJ1Mdxoi2OMYMhJycqaoeTeGpJcxXCyzdSSbU8mSpduoIicYx/ncdvUUpC+SQ24rRzWtGgTRY8l3MuJ7m/4hFc9MxkpCMqpbVoDorEjIBzkb77dqZGn6KgC/uVA2+/ty+cD1MSt+tXcnC58+G7cfBo4W/sUGuvRuQP6WEn4xOP7Ja6lJS1QW3N5DYa4sZlxsRI0Dn+Fta/qKsIObQfehkA83jaKZR8T05C+/7lS2e7Bx07dx69SRPnt0n/tpT5zt0EBQ8NQyzkRq6C3bGrOo5YqwIQMc4wMDcVBOUWpAtVg5ptp3dzIga6kxh8ofs6Ahc6sbMgY/OelznvjXUMaxlXM2vQBuuhPArNtjSxaRz39xNthXPjnErJpprUWhW46axQxdNR43wTupKA4K4JOMKcnBqhl4CtnczFQpZVQaU3USsNTRqTgkDKLk7nJz5iufhYxJOHm7369E7sMoUjhPCSCkMfibIALH3nx3JwdKoBnbt5bjfSeCWQt7cFBlnxo1AqWJ7Mw3xqOXO2y4H4BS7yVwkE68gg6o1zvlQQZ2O++ptMeT6t607I4aQnyj8Pw1EZbb4DA/ib41n+p4nO/sm7D360V2N4rzJCMCLOQd3yM5XO+f3zn6avSo9y6zXUFoclWOuXHbChnjjPwkZG28xGw86kfaFSN5nOldOtifwoFz+g3+ZNIHKPMTTTXFxpYM5WYDPiAjJkWMfAwpp/8ANb1NJ4SLO/Mdh7oldQoLdKR+RLA2M1xaNIzq8zvHqHusfHgfsshBH7Uc3pu7owIBHY7ilzmi0ZZIp0wCWWNmPk2rMDE+nUYxn9m4evRHmua3krPinBhKRIrGOdB4JV7j9lh2dD5ofmMHBFJHxQ21wWmAiEuOsMkoXwFWeJvNT4UdTgr4WIxlix8OvhNGsi7Z7jzVgcMp+III+lc+L8IjuYmilXUrfHBBxjIPcHc7/EjsaCOIQDwKkXVyI0Z291VLH5AZNYhwLjLPZzRqA80968sqZJ1MSnRiz6FhqP7ED+oyzcxcwGxtm4fdSamdSLeXt1Yh+B/RxgIT2YOp75AXfZNwwvG1w4wqySdP1Zj4WkPyQCMfx+tK4mbs2EreGOynzhdh0Yljzkjdm/M5JZ3/AInLN9a5smibzKTbEdwJAO/wDKMH4qPNqnUGvNZjdldBHJEAV7wDsssaD4BbaHA+mTTVS7ySMxTvjGu5m+uhuiD/AOnTFXq8OKiaO4LlSG3lGaKpubOWUv7cwO7x7hgyHcMM4ODse+cfAHYikjhvEJLO4NvxeWdtR+5uuq6wSD8rKpARgMZzkfLubudSqG2n3j/MttZRiW6lWJCcAnJJPoFAJP0FUHM3PUscMb2dq9w8zBItf3eslS2pUOHYADJOFGPOlnh13b3t28lvww3CxMUhd1VIT5tO0rgliSAFAViAM922v+QUnuZri9unWTDtFbqoOiOMHxlMgE6jgFjuen9AWSrUAoHAeO3ETNLdcOvGuGGGmIVgB+SMJkRoO+B3O5JO9ceM+2yNQ0UFvMbkjwiQIqKT+JyHyMd8HGavueee/siNHbqJrrAwv4Y9Xul8b5O+lRu2PIZNU/K3svmjV557uQ3VxhptsqDj3D4gTjOM5A22FV12CnTcrtyZxW1i6kzvPLdS4M0zQyHVjsqhQwVF8lFXPEPaTZxnQsmuX/RjwEZGQWL6Qo+Zz6A1Au/ZtGwy0cEx/a6qH+trfH8qor/2etGGeGG8hlwAHtrvqDSDq0lZGjbT8APPIFVtw4KaaUucw82GeScFkaQzZ8B1RmOOICNFfOT94zE5A3yQMVD4XzFPGsEKqmpWDldnZlBJJIGFVVBd8knxb+lV0dvKsCyzCTD9SRS4jYvh/EdxnPiG7YzmoQ4Q8TuVUKDpV+pH09DSt7p3XYqrevvbbHImSOIxcDx347edJgEgClql9ZF+FTXdwmJbmPwqDkRRBWaJAcDORlzsPE/7Iwucs2IgEYQEKsg0gnOxurFjv/E1NPPXHDJw0NHNbsJFJ8IIIHQkftrONhjHlkUk8P4k/SJWS3OklsaiD4Fs5fU+aY+YasC0Ne1rdq+Fm3VpJ3W/UVWLxJ8bm3J+ExH6dM1C4pzfFbqzTS2qae465J+A0iPUT8AKctLUmCs55253ginz1FcW6NlVP+ec6VGf2VWTV6ah5kCvN/zwskPVnu7aCMaj0EYtJMPwKzBxpz3KKT8WABFJ3BuDyX0k1+zQCJMrDGiEx4jXA04YeFDkLkeIktgbUriXtEZzbLeFpzJb5buXW6XiDhJJZGkkZW8ICnYlTg6WGds5AG3xqRLcSuXkK/eSPJOFznGr3FJONxqA/gqLBbSmNwGUN0yoGk7ZeTP4u+36CrAq+tsMmABuUb4k/jHw/nXRihaCHga0AmKpMdrzpFAjdKFykKCNBIVXAUZcnGpssxAP7g+VcOH8yXc5jgTpHqP4yFwh3Z5cucnDAP7o2yBtSUUlBUTspjbG4B0Du5DKCNz21NkYzTpyraytdrodV0o5yY9WNlVdtY/Mf5UhLg4YonvrUDjzVmuJVpz3bGVIrRnaSW4fyKoqoCPEEJ0++0Yy2psFt9qWOVXEPEYmUBFkACjVEpOrTIAQqjYlkjwPUipHM5l+1M8gjmKlY42+zlt0D6lxqOPvZYx33OPTBjcYtulJHNCuHWTwBbXRlgwliGS3n1ox64HnSuHZljA5rN5srdOXJPuAhOTETGT22X3f5oVP1qXxOwE0LxN2dSuR3GezD4g4I+Iqh5Q4nrZ0wcEB1Y/iGw/5ZhP8Xwpnp9hzNSjhTlQcCvskMQF6+dQA925jysqn5hRj/Zk+dXzNgZNL1zaYuJYRheuomiPpPHgMf5CJvj4qrebuasWS4XxzAqydtODodCcdi+I8+QZm/DRmyjVTlzHRZ9zrerc3xmfDKi5QAAlVQGbxHyHTXWR63Cj8NMns0szFw2BD38R/m5P99LHFomitDK4y8scrHtlUYCGM5/aadn+HUx+CnjlS3KWsaEEFdQIPlh2GP0rh4uXOzz9rXQY0BWmMDA//AJXHh0zOg1jDglW9NQOCQPQ+8PgwqQRVezdOGV8tlVYnU2cFFK5+ukE/PNc4arVMHJq/4lEe+vU+fXW7Pn66quqruW4ClnboRgrDGCPiEGf1qxr17RQAXHcbJRUTivCormJoplDow3B8vQg9wR3BG4qXRVjqoWZ85/bOF2LJasGtxGU1sAGgycBsjG+DjtjIHu+fHgPN+be24baMEm0KjzyEaI106mZM41ykZIjIBByWGBvS8wnit3Nm4to7i0R3H2aKfpo5RigLE+JsMpO4wdu1LXM3DbtnJtuGz2yyJpkhUiaJveCkLp8JHcY7bEYzuiHtYaY4cdL670zlJGoWl8m8KS5uOqgzaWzHos27TzH37h2O7EnBz8Ex5gaNWB+z32vrZQJbXCPojyu5BOcktjABHf3Wz+8O1bPwDmi2vU120qSAe8AfEp9GXuKbbSxdataKKKuqLEOZLQi1hiPvKbqL69TH9gFNN947KKVcP0hDOARnUIykjDG/dAw+Zqk5+Oi6eI9+qZY/9nJENX/rJJ/2auOR7nXZqpxlGdCPgHJUf1Cu1cnFsMcLX/6uPqbXSYQ4eIXDmfhFo9v4YonKNNpfQpPTaynniAOM4GoY9NA9KW/Z1y8I7GRJEjd3ecZKhsKbKOVcEj4r/I1YcUmEOm2LkGNLlQD+OL7LcNbMo/YDSw5/1Y+FT+TJM9AfmulQj97hKH+XhpxsgeW1sRft8pUtoG+t1oPDLOGSKOXoxeNFf3F/Eob0+NeuM2NuYHE6J0gMtkYxjsRjcHOMY3zjG9R+Spc8Ptc9xCin5qoQ/qDS7zHxuS4ljhtgDI5Jg1bqoUgNfOPyIfDGPxsc9gDTGlLKjaV7xbi8uTDKZprSHCzlRqliibvCxXGuVgEMhXLImV3JYm/4Z0/scpt9OhmuCmnZf6SQDHoMAfSnPl/gMdnAsMWcDdmO7O53aRj5sx3JpSjj0x3i9sTXJ+jEyD9HzXO/UG/tjxH8pmB1uSdZcmtJczoxaOGNk0hfekjaRypD58KhNifeyD9am04eZLia1EmkLLLGsjLrYqiFtxlct4cZ+uDWnWqYmc/mji/QyD/pWS3F2/juEOlzO0owcEBm3GfXQxqcHPNMX/ds3TxpMOFaq9uOTLpJI1Ro5l6ZY94m/CvYllJ3ONxnftjeTyJwm4jed0Ux4Ij6UwIVsM4YI650gYG4DjJxj0egPv3HkET/AI5f+go4fsn8ch/nK5pCT9QlkjLH0dlIYLtJHNKH7Da3beHMtyWHW6ZBMvWVdYHiIFuQB5kjFU90iNAU6iEhUVf8e1AOrtAHx8nhb5R57U6cd4f1OCdNASY7kpsAzYNw8TYBIGdDnYkd6VrSKWaIA9T7xQf8kU/00OnIPVx/Sw7H1BPwrqig0VyCUvU+KYPZ3xgaIH8OFbo+BteFOnGW27LLACMdoWrVqwjlSebMkJ1KjKXTMSqqHA1NkMTtHOuB+yPSts4TedWCOTzZRkejdmH0OR9K2iO4Wcg2KicynREJwcG3YSk/6sbSj6xF/rishllF9xbLAiGVtRB2xpQ6V89nUHbO5M47inj2ocwiOF4ACcqDIAM6tRKxw489bA5H5Ub1qh5O5d6diYThbkNl23ysqnXFnzwFKEjzDN+Y0pjZQxtdeK2gZxXPnbJcjbBEEY/aZpZHwB8CiHamTgLZgB9Xl/50lJVxfG6uoPLN6gZDnwGCGIuPo7yD08/OnXl9CLdAe+X/AFkYj9K48oysAKaG6l3DAYJ8mA77b+Hf6kVB5k2tJtI3ZdO37RCf31PuASjYAJwcA9ie4/XFR+KxhhGh/HPCPn96jY/kprKIW9o7wpcaBTqq4GPSv2iivXLkIooooQs/wqgjcMbjSxUjc9UyBSd9sHBHxI2rnew5a4OSC4hgBGxVWIGQfUGZj9BUfiZZJbxTt0Zo5xjOWjEnWY9vy5X4lTVjdWbM0oVgOpGpQ4yFlQnD/wDK2/YNeZkGSU5uf8grqt1bol72j+zSMN14QkcDhUmQ7IjDCxy5Ayn5WfsuzMCNVZ9xDgb8PdpkM0E8TYOMjYnAJIPh9Qd0YDZh7tb1y9zTFfI0UidOYaklgkwdwBrA8nXDA5Hkwz3FIvtKP2e1FvI2ZVkVbeYjxPbuxVoyTs7JsGB7qUbuSR25G2MzD8HrrglIzZyOCo+A+3C6t5eldhJkH48FHH7xUEbfuZ27+da5w7nO3lXXq0pjPUJUxeW3WUmPIz2LA/Cvnu6iGSukNvpGVDf5xt8H4ZqRaK9r03s7oxGSNXlEWSgOv3HQuwYgeuO/as2YoZQXcdOaZmwWWTs2mzV8v6Wue0vl7rtaTpnwuYmKGMZSUeDd/DjqhAP39u9ceVuDNDDqjindZSHJJgODoC9lfb3QCNzmkJOdphC0UkZZTgarf7o6m3DNbSKYy4Yq+Y+mQcHIpp9m/tChis4YJWDSKCWBOiUs7lwem+NeS/dGY/s4rR7WYhuUuNclgWyw6EKB7TFV4dRiuFmjWTSDBJ4kIAkw+nAC+F9WceH9quHsoyY4maQSn/CCYZTn/wCQcY9fCCF7d1p35l43BLL0Vk8Zs7slCGVwCseMqQGXIDEZHkayJ547BRLDIsbde3IGXOn/ABVHLsm6spMj6dsgg9xkCsUbYSGDXevT5VHOLxZWlyca6NtLBpdgt1PHoUENOzzSPFbxH4qys7DOlAfXIZ+T+XGt0aWbS11PhpSo8KADCQp6Rxjwj1xnzpO9lcaXF1c3EsTxSoVeGGRy/TjmjBMy57tKRln9Se2TWpU00LFxRSbxG2CXs6E7XEayAepA6UuPkOl/Xpyqi5q4NLMsb2+gTxPlS+QGQjDxkgE4fC/IgHyrLExdrGWjdWifldaXuJP0LV5GOTFAQd8AlV/vI/WsnuYiLZ4x3WPSD8dArUvvLuN4JIELlR1LfrGOVVzucMigrkAB1bB9ap5eS4C8sZivYnKL4jqdcHUAQyiRT2IOr6UngnOwod2jTry1TzntdoCr/g111kjnGdMkKbHyIJOD8fEw/hqbZgaNs+8w3OfxsKqOWbq3jhSBLhJGQHILIHBJLsCgxjGrzG1XNvEVBBH4mI+RJb+81xZBTiFqNlCuYgbHikC51aHlA/fiyPPzkjkrN7SaExkhLTwa2GJ3OelKtwAPD5xuyD138xWpBxFcRy4JV/uJAPNHYaGP7r4HwEr0hcDvBbSmBpLYaHhBDHB1FXs5Rgb/AIEYj0KnzzXcw8meFp5aJNzcryq7owxXRXTaBQ+kHqMwCMzKzZwNtFxEc/6n4VpvJ/HglvP1mH3X3mV3BVtQbHmSZklwB6rSBxTiuRH97bq7L0j72Q2GgYkE9tQt2+gPrVZx3nZxmSOaOQyBWCqunDuABHhiT93Iiyncbv6Gt2kg2qkWKV/wtWv+ItK5zFbMWbzBuW7ID5iJAg+Yz+Kmx/BcL+WZdJ27SICyn+JNQ/8ALUUncB4lBbWaI19aW3hLuEdLieRzuzas9NHYgjBD42rxxHmrhpsgkl3cXFwVEmoNIFWVfGqFRpUKWAQ6Vzg528kJMLJM/MaA4deq2EgaKC8QXATisLsxVZWndgx2D6po005/PHEnng6R603cJ4xAtvDqmiUmJDhpEB3UHsWzWY2vHrCV8S28siLamNNMYJUiNPEMkYIlaY533x67PXIvtHilFtZrYsHxHGxwmBlCepjT2IVm3xtmrHBiQDM6uigyObsFef8A+htv/EQf72P/AN1Q345byXdiizI2bgnAOc6YJsfD3iuB606XfFLWHaSWCM+jPGp/kSKoeNc38IkUJPNbygHKjGvDYO64Bwe+4q8eAbG4OzbLMzlwqk4UVlVv7Wo7a40EXEthgYuHRtUZ/LnGXTsMt4vi1amjggEbgjIPwrptcHbJVzS3deqKKKsqpJ54gEFxBeaco33E2M+6x+7OPPDEj+IAbmutlGVRVbcr4c+oGyn6jH601X1ik0bRSDUjjBG4/kRuCO4I3BFU8HJ6L7090/70uP8AhVa5mLwbpnZmpuKcNbRSvzFy4s5EgDFgV1qj9MyKM4w/dXTJZWBG/hJ0k4qeY+Wby8thHFci8jDa4zKiLcQso91xlMnfByM7+6e9aG/J9ufeErfO4n/sEmKrZvZZw9pOr0WWT86TTKx7DJIkyTtWkGGfGzI42FD5mk2FhcUEqOcRzRyRY6ilZAYmzqB1adIO2oEMnmfWiJdgpxv+InBYllGwOFOAp91iD5d62C+5Ju7aRrq1vLiYhNJikZOoyjLBFlaN1OCTjWjHfAIzSlxnl8TwtcRCaJmTJQwJLHMwOG8UChVlzldLKp1Lhh5ikmGIH2ldCHHNLrkHdYVBccYDqiKphjEofpmRmVWJRAF1gN7oO7Y9MHvVSsepdDHLEJoQkEaWRQDgg4AZXO2+xJI2zLkEfSJVk1KpbK6RuASMr6HBBU/Gov2lA/ieWJOmmAokVdXiL7acbDR22pTtS5xdWu2y6f07Y2hgdpd78749cN0W9gzh0SV1A2QGTCqG0KQuogAkybnI21ZNQ1ubiNo0LLPHHMlwVwuXMIERQnfsF0BRkbnGaseHRSoBJG51EKdSkahsmxyMfhBIKtuB5jNcb6c9RSysD4icksSdMjNuQCxJbOfMirMnkDjqClZMG12rhQNV+fwmPhXMts3FRc26T2/ViwydzFNq3EcYzrQjJMWxOpioBAFbRwTjwmCq5USldQ0nKSr/AKSJvxL2yO65APkTifK3E0juo3IOURSdZDMWR0klZNtWkpGxAPbO+wNa9xXgfSzJCjNGWLvEhw6Oe88O+z7nMY2fPbOQ/SikLye7r+vJcWaMMNa+e6ZaKpOGcfB0rIVKv/RTLskpyRo/ZkGN0PfBx2IF3TANpcilB4pwaK4CiRTlTlHUlXQ+quCCP7D55pf45w27twlxbyvcNFkNHKqsWiYguMxqrEgqpBwSN9mzgt1Zx7Tvaa/D2aFIVbVGCJOpupbUo8AGdsZ7jP0qHUBas2yaWa8R49FdyTzsbdW+8bRMXJy8yKANwrFUTGVGMZzv2qeWL5pLixhE8g1TBZB1JQrapBpTZhtgeXrVLc3MpRk06RojDeEEnQSFcHOQSc5x8a728r2stvNHkGJYpFBXUDLuwzv5kfpS323qePXumwx9Gh10F9BX/LkJvVtpFka3ngJUfaJtpEYl9upnBV0+qjHc1j3PnE7uwuprdLliqMQGOgykOVnBkbG51EkEYOVPapk/MPEbi4VnuyHtmdVdVVfMo4AVVGCVH6Um81RyNcPJNKZJGILMe5GFAPfyGB9KrHJEXZW+Oyl+HlbGJCNNkx8bWM2wlPEJZZ2KuEDLjMqFj2GQetGoPpttuDVavB7eTo4nOoyZk1OHRFZVdCdh2HhYn8S42pdubQ9NXyTjK7nONJ7D6FdvnUnlqKJpSsvuspwdRUZBBwcEd/j6Voaa0u5KjWOc8MOl1v3ps4fbKHDBFA0r2A8J0uSM48tWPp8K9ccuIzEBrTeSPPiHbWM+fpVInDE1Dwg/ezL4tTDSq6lGNQ+O+e/epLcPhYDMYUaOp4Qq9iRp7MdyO4PnXLcxvaB5J/H9r0DJXdiYw0fnmB3d6kQcWjDnLrjo5758TOzEbfSuPLMK3V5AmnU8hC6RIYwdMIC+PpvjfUdh2GPQ0PwqEY0xLuiHcu2CzBc4zjsTjbuPpTP7NrJW4nCqoFUaHOFGzCJpCfhk4Hfsa1jLASWg2fDrilcT2hZTyKHK+/4pPvDPZVpwXW0X1xHNM2f3pZih/wB3jPlV9ByFGNnmnZT3RSkCn0BECRnA9CaZ6K6wYAvPl5KpbTkyzjzptoiT3Lr1GPzZ8n9auqKKkABRdooooqVCKKKKEIooooQiljj9wbB/taIzQOwF0qD3M7faQo3ONg4HdcH8Jyz1+MuRg7g1CkFYHzhAgmuwmkrl3UjSQVkjEwII2wdeRUC1lR0UAq3hG2x8h5Vccz8otY3UiYH2WbLQDOSoAAkjI7gAsMeWnHpSvatCyAOAHXKnOQcqSucj1xnevPYiOnuGu9/lezwc2aFjtNq1020U5+GJnIGk/s7fp2qp43C4MYL6xnUARgkhkXGc+ev9PjVmlp/o5m/mHHyxVfeI5nQMVcrp06Rp82kORqOP6JR8nz86Qk5rvbrrVaYgAsoNomttuvJeeI8XeIA9FkZCrI3dAcjIYDwkHdSPPJrQOEe1eYxRpbC3k0MFKSyaJFQDGkFnAk3xhxuR3UGke8u3eN42gfdSCRuN/oM7+hPaqPh4tih1dSMnTuNeDlQD6gjUG7imoba3M0URy1B8Rd+q5ONhEsg+7hxGXbyAW3Qc2QTF9cf2eY/5RZXBVFlG33kbsQmsbYbIzsG30sGLgfHkEYZZeta9hJuXhI26c34tvzncY8X5j888L4tIs66bqTKEpG5bGmPIyPFsQVyMYxkLVxDxiRrl1DQMMDcRRoWJUkZaHpsceLbP0pk4mRh+4Da+I9K/n5XPbg3PH2864L6RluVVC7MoQDJYkBQO+Se2PjXzb7TOYhf3UjqfukAC+XhBKx9/NizvjyBHpUu+4269O06UfRcY0iS7VcAqMaBPjGSNu1V/EII4gD9lgbUxG8lz3KlicmbudOKzONz19p9PlbR4J8WYkbaHu69lSXN2ojYgjViHAz/tGI/md6u+BcMWOTqMC8Ubo0eSPvZUXwoo7FFbBdhsAMd2Ar1fcPVYy6RwroUsF0NIuQMgfeu+23b41HThX2jxvLISvgBGAAuAQAo8Kjf3VwPhSzpGvYaNA78+HW/FO/TTF4aW+o21vnz9FJ4eQsrpnzff1P3bE/UuaqOaYlaUEEHVGwOCO6+IfU4x9K9Rctx/aCpLMBjOcZOpGI3x6qaOK8JRJ7dV1BXbBwQPMDyHoxFaR5Gygh2tcu61pMJHwFpaAA6t++uXkqa4nUwsB3ysg/iUBx9Cqmo/DJykqPuuGGTjsM6W2x6Htir/APwHEEBI36UhOWPfUAp7+Ven4XbKyg6N3I9/yEigef5Q39amhPHRbR1tIHCS2HEjSuP4+PJQHuwHARj/AEkhzp8OGTGQpIIx2322qVDxMKqgq5LJ0/DpKjDZ1AjOckjbH9tSre6hhlOGXSXbSF8WxRB2GTuQe9cZ7jXIiQQMAmSNY0DxOp1YznHhI+vwrIkOoFum9nTmmQ0ssh4u6oC+X8Kbb2DzMqKkmqXSioFYvld9vd8hknsACcjy2P2b8iy2kklxOFV3GlUUg4Hh1MSCRk6UUAbAKfWkn2ZxMeMR9UqxWJ2UD8GxUkbZ3DY3rdKYw0YIDykMdO4OMQ248yiiiinly0UUUUIRRRRQhFFFFCEUUUUIRRRRQhK3tD4ILi2Gn+mjbXF6M2khkJ7AMmoZO2dJ8qxyeylimMctuw1+JSTGy6h4WGrVpB2HhznvtvX0LeWSSrpcZHfuRv67Uu3fIMZ6nSnmi6hy4BR1JwBnQ6kbgb+vnSc+GErr7q61T2Gx0kDcrdrtZFd8tMo1PayKD2IC7+fZXz+lU3+CwJS8czo/5ZAT5Y7Ph+22fQnfetPHs8u7diqSRTwHOVddIHnvEcx48spgj071S8ale00rLbo6sNQt5cOBnyjLEsp8tOSvwFLfRSt/xdfXI2m/+UBP7jB5aeoSpIbpewhkH8aE/qRVVw15PEr2usISuxQ4OpmGNWNsPjI9BTzZcQ4PKrM8LwOD/RCSRTnzwquAu+24Fcr7iHDEGY4Gc+spkdR8gXOT9PWobhJdWhl9+38rST9UisOs6cLB9wUiLcRCdxJbsASNtAOPBj8PqQTt8TX4Ibfrk6SE8OB2xswYaSc99P8AI00R8x2zMALe3wD/AKJAT+mRiu8vE+Hu33lmBgbMhmGnfI3Unz37U0MHMNa4Vo7r3SP/ACcbtCBve3XslLiqxjSyFsZbJKDbAyMHR6iu1/ajC6XlkBcZDJLhV3BcYC9v76u7mxsJ3QxOUw2dEio+RjGCCFffPmfKvc3KaSRhElgjOxDaZBpAIyDpzvj41icPK0N0PoU03HQOLia9R+P7VWUHRyXIJTdW6+M493eT6VH4HjQPvtJwpK+PzUDHvjcYI29KdrbkRCoJvIAvlh58+vYuDXi09nKKPFxGBm0jP3kg3ycH+mz547eVLZHBpBB/H9Jr6uEvaQRt3pLaMG4YdcqMJggvv4ZD3Lnt27/iqPxiwXXD97I41jUck6ASNxtt5+vYU7P7PwsjE8QthnThetL2AIOfvc7kj+VRrzlBsEB4ZQCDtNNuAwJGGB8ts586uwPzAtBOnLu8FR08Ja4EgWSePO0jyQQ9M++zdJsZ1+/r8Pljt9KOGPCmC0evLZ2GogdgCp+Izt600Tcv9OJh0EYgNggoxyc+vzH8qk2FkyZAiK6t99IGyquMAn09Ku4yZSMrj5qrDDmDjIwacrS5Z3DdctFb93fGrSmMIgI9Rjvj9qpCwzzTklljx4W0bkaFzsT8Zcbenwq/sOBMu+UByxyzN+NsnYIdwABjPltU+05YGcvdRrnUfBG57nUe5+AHasXCS9GHaron5C1GJw7QM0l62QKHx7qn4LbdGcyRvIHUousOwbJOSCwIyDqTIOx86+kKxEcsWgjiEhMspmR5ny4UoGDP4c6fdUKBjNPtlzTY26kQQsgJGyIFBPYHvXRwsUjQc9rkY3EwyuHZgCr9040VV8F5iiuR4Tpcd0PfHr8atKaSQN7IooooUoooooQiiiihCKKKKEIooooQiiiihCK8yRBhhgCPiM16ooQqPinJFlcZ6ttExP4tIDf1hg0k8c9isIQtBIy6cnSxOMegIP8AbWpUVYOIVS0FfN13yayN4C5Hoxf6gntjtXC24M+cMMD12x8POvpO79w0j8x/0i/L/rW7ZztSWfBxtZYeWSxA7nYj/wDW+a6Dk67J0pHcEH8pk0/rWycq+837391NBqDOTwVhBpuvnq35Evyf8nnOfNyc/qann2V3u2IgM99029c71uor9qO3PABT2A4krEU9j13J7whAHm5yflgA1Kh9kt9GpVHgA3yAzDI9PdxWyUVHbOVuxb3rCp/ZrxJckKxx+WUPt8Axr84dyLxGRiCkygebkIp38/X5Ct2r8FHbHkFHYjmVm1h7MbjcyToM4wFDNj4+QzXc+yTPe6cn93H/AOVaHRVe1dzVuxZySbbezlV96Yn4BAB9d967v7PYsbSPnz7b/wDSmuiqlxVsjeSX7PkuKJ1dGkDL55G/z2pgooqt2rAAbIooooUr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3" descr="data:image/jpeg;base64,/9j/4AAQSkZJRgABAQAAAQABAAD/2wCEAAkGBhQSERUTExQVFRQWGB0aGBgYGBgaHBgYIBocGhoYHhogGyYfICEjHBwZIC8gIygqLSwsFx8xNTAqNSYrLCoBCQoKDgwOGg8PGiokHyQsKiwsLzIsLCwvLC8sKikpLDAvMC4sLCwsLC8vLCwpLCwsLCwsLCwsLCwsLCwsLCwsLP/AABEIAMkA+wMBIgACEQEDEQH/xAAcAAACAwEBAQEAAAAAAAAAAAAABgQFBwMCCAH/xABMEAACAQMCBAMFBQQEDAQHAQABAgMABBESIQUGEzEiQVEHMmFxgRQjQlKhYnKCkTOSscEVJDRDU2Nzk7Kz0fBUg6PSJUR0pMLh8Rb/xAAaAQACAwEBAAAAAAAAAAAAAAAABAECAwUG/8QAMhEAAQQABAMHAwQCAwAAAAAAAQACAxEEEiExQVHwE2FxgaGx0RQikQUjweEyUhUzQv/aAAwDAQACEQMRAD8A3CiiihCKKKKEIooooQiiiihCKKKKEIooooQiiiihCKKKKEIooooQsv4xzfxVbqeOIWixRyFV6iyayuAQThsbqQR86h3nPHF0V318PCIoZmZJlAycAYBb/s0z83cBd7xJFdUWSPQ2ULHWhLL+MDdXf/dj6IvBeMtMuoHQ2ZILiJ4wdJ95Ac74ZFb6givP4vGYiGVzQRQo7HY348iL51zXUjigkjAF5invkbmO9nlZLsWxVollhe3LFWXVpOSfmpGKdKzP2b2Qt7lYUI6YglIGDserCTuSSd29dq0yurg5TLCHk3vrtxSU8RiflKKKKKbWCKKKKEIooooQiiiihCKKKKEIooooQiiiihCKKKKEIooooQiiiihCKKKKEIooooQiiiihCKKKKEKs5h4a80QEZAlR1dNRIXIO4JAJwVLL2/FVaeTRKB9olLeIOVjAjUkYIyd3OPXUM+lMjMAMnYDuaWePc8rDpS3je5mkOI1TZW9W1YOVHmVBHxFKy4WCR4kkaCRoFox7wKaqeXhEUPHbXol0P2eTWgYlWB1ac5ye6E9/wL6U/wBfPy3PEP8ADyzORNcRlg8cWw6KRq8kCA9yA+Bk7t51tHBeb7S6VTDMhZiQI2IWQMBllMZwwIHcYrZga0UNEPsmyrmilbmHn9LN2SS1vWCjPUjg1RkYySHDY2884xUThHtbsJyoLmHVspl0qufQtkhTvtqwD5E1YuAVQwkWAnSivKSBgCCCD2I3B+teqsqoooooQiiiihCKKKKEIooooQiiiihCKKKKEIooooQiiofFuKpbQtNLq0JjUVVnIBIGcKCcDO58hvUS15stZMYnRSeyyHpsds+6+knbzAqpcAavVTR3VvRUJuNQAE9aPAGdnU/31w5b5jivoBcQh+mWZRrUqSVODgHyyCM/A+lWUK0ooooQiio95fxxDVI6oPLJAyfQDuT8BVY3E7ib/J4tCEZ6s4I8/wAMWznb82n5GoJpSAriaZUUsxCqBkkkAAepJ7VXR8ZMp/xeMyLv963gj+mRqcH1UEfGvNvy8urqTO87jcGTGlf3YxhB8yC3xqRxjiYgjLY1MfCiDu7nso/vPkASe1QTQs6KQOASrzdxJrdUViLq6kYaIcERxjf70wqS7KCO7E7nutVvAbmaMdTQDczDU9xcbkRgZIWFMaEGwCl1O/wwOzxRxyHqyqZ5t5CxAJUY1BQTkKSVQDfAx5gmvUnE0c+BXl6hxsjBSihiQrtpTcg9jvqHwrjS41xP7e3NPNhFfcqG54LFFKbu4mlWR2kmdlLJpjIUGJVQ5y4CAjJOA2MEZqx5X5HhtLuG9lhw9xumW/yaZtWmPvhtaMFyQfGnfxjFQz3U0tx14hDI1uI0JDyoit1skGPUoJyMsxB8OwxWn2DpfWMbNuk0Sk42IJAOR5qytuD3BHwpnCFzicxs+iympoFK3pV4/wCzWzugx6YikYe/Fhc/vLjSw+DA1ccGvHIaKbHWiOGPbWpzolA9GAPyZWHlVlXQLWu3CXa9zDbSsqt7DiHDW0CLrxDsYxKuR5bxHUPiJFf4NjFdX5/OkjVdJKDvGJLZgB5EvJB1PoV/6VqFcLixjk99EfYjxKDsRgjcdiNqw7J4/wAXfkWmhiIj/wBkd+Br5H4Cza29oTKN4HY+Za8lOfjtEAD8gKlW/tFBbLLLB3ydX2iPPxQhZMYzsmPrTqOXbb/w8H+6j/8AbVdxDkG0lBxH0m/NF4cb5933T6biszHiBqHA+VLftsE7QxuHeHX6EL9i5yhVYzPIirL/AEUqkmKTAyfF+AjfKudsHc1Z2XG4ZpZIo3DPEEL4BwA4JXDe6cgHsay3iHs8aK40y9UwEPiSLOnJGB1E0sFJUkasfxeVTOVeFQQXEsds8hnSOJozHEcgZkBSQnCFD4dnI9QcjIqzFuMvZFpB8DX52WEsETRbH35dea1SiljkzmqW8a4WWFYugyp4XDamIOo/LYEHzDDv3pnp4G0mRSKKKKlQiiiihCKKKKEIooooQvxhnY0lXVspaRLYJJDpbAcaoknB2VdySm5yFGF04B7gOkkYYFWAIIwQfMHuKr15dtUXAt4FUekUYA/SkMfhPqojHpfAkXXstI35DayfhhuI2vvtItAmogAJICZOkir0Q+xTPcdy2cU7ex2LTwi3X0aYf/cSVTc2cywxW8hso4o10vi4WJSWKKSRAuAXxtmY/dr6scClX2d3XF7ixjtrYRRW8TMGl1YkbUS+M5JAy3dQDt3BBqmDwv02Yk2TWwrYUtHnMKW08Q41DCQsj+NvdRQWdvkigsR8cYqOZbmYeEC2XPvOA8hX1CA6UPpqLfFRS/wnk27jzm4iiyPEYkLO/wC/K56rfPXVlBySmSZZp5s+TvkfTOWH0anrceCzpo4rpafZIm1iTrTdi+ozSfEYUHSN+ygD4V3ueaY1IGN/RmjjI/hdg38lNe7TlS2jGFiyO+GZ3GfXDMRU+3sY09yNF/dUD+wVYAqCQl7iPNpSJpQPCuM6YppM5OPeYRovcbscDuaSr7hdzfSmWe6nSJZlhijQohAMyRTFiqjOdwPPw77HB1uSMMCCAQRgg7gj0IrO4LRrWSW2IGiO4jmh33aF7hZCP4G1L/VzjIpbEZ2gVtYvwtaR0b8FKu+QZLdlltLhgqqdcciwsWG5yJWQEH4MQD+ZfepXsvaZA75KvMqKS08UUgWMHBIdGJIPhG6lxttWxsuRg7ivnvjd5FY3MtsTpCXAR1CsQbYBHhyQMZCgpjz1NWOLgZlsNs9y1w7y51Fy0zht5FOTPC6urKqkr5YLMM+YPjOxANXXKdztNAcZjkLAf6uQl1P9bqL/AAVh1txETNGLWQicN0YtLGNjnVpkbtqXJQBWyNjtua08G94dcdafTPa9MI8kaYkG+QXAOnwnVggAYc9j3XwUT2PzcNjfotMRRFWm/i1kxKzRD76PsO3UQ41xHy8WBgnswB7ZzLsrxZY1kQ5VhkbEH0IIO4IOQR5EUWV9HMgkidXRhkMpyP8Av4VXMfs0+f8AMTtv2xHMcAeewk/4x6vXX70j3K4oooqyqiio1/xGOBOpK6xoCBqY4GScAfMmvNjxaGYBopEcHIGlgdx3271FjZTRq+Cl0u848SW3hYr4ZZRp1qoLBB3Oe+2dK/tyL60wk43NZ2t8L28Myk9OPGn0079IY/aJM3y6NYYmURRkrSJmZys+SrfozvFpCloI3O+fEJJAwz5hdaqPgBTlSnwgf/EB/wDTP/zY6bKpg3F0LSetVMwp5RRRRTaxRRRRQhFFFFCEUUVScV4+wcwWqCa42yM4jiB/FK/l66Blz6Ab1BNKQLU7inF4rdA0rYydKqAWZ2PZVUbsfgKUuOTyzBftUbBJDpgsEYa5m76p3BwEA3ZASoHvFjhamXKrZYllLXd/MSkS7Ak/kiXtFGBuzegyxJxU7hvDPs+q4uHEl3KMFsZCjBboxL30LgnA3bSWO/ahsqw0SH7QLWWOxuVUo1yYc3Ei7JFACNNvEp91cFewye53PhgexK/aCW4jbUYXAfONkIdkznPbJAO3nnsDTtzdwvp8JvC28kkZZ2PcnI2+AHpSr7IoMuwPutHOh+YkiOMfJqrrYWmlFa/RVLwTiw6j2kjgzxDVpySTFsFffv30588DO5NXVag2FiRSKKKKlQilrnLgpuwkUb9KVTqMuM9OPI1Kdx7+kAD1TV3UVQc7e1lbZpLa0iknu0OkjpvoQYOXOBlgDgYGM574pT4Nx3ijFTNadaWfxZndI4wAozmFMEqFxjWdi2wBbfGSRg0cQtGMJ1C1LiXNSqpMIEp8QBJ0oWAzgN+L1yPCAMsyjevn/nW6luOLL9rdHCleoFARFQeMp5NgL5v4t87ZwJ3Mt5cT33VlvFVlxGRa9VkijAywC49V7HOphnsuam8ucq285YMk0s7eIvKQApJ3LlTqZgPEcnxHA8wazkmAZm1pbMiKg+z23thELuS5MVyrnQpVjoA7FV6UgK4buNJBzginvg3tJnmXD2d11NWkdORQjbE5y6+HYdjn5+VTuHct20bIscUYSDHiIUsZMHBLHfKg5z6sO2mrCKQHVcOwCBToJ2CR9y5J38WAT6AKPXPPd+o/6NWogH/opFnteI29z1eHQrbPcMcwNNHKZiBqLaAojQKN/CR3G++K1LlqY3dgguSsjspScAacPuGQrgFWG3kPUeRqrtuAO8RvChF0GEkK9mWJc4h74BlUtr9TIAfcGLRrXrBL2yZVkdQSDkRzrjZZANww7Bx4lxg5GVrpQ5y0F+5Sz6ugpnCLxgzW8pzLGMg/6SInCyfP8LftLnswrlzPzOllGGYF3c4RAcFsY1HJ2AAOd/gPOo89x9pTqRKUu7c56bYDAkAtCSdikg8OsErnDA5XbNuauYxdXLOdaIv3aK4ZcaSQ+xGNRfUDj8q+lVnmMUZI34JnA4ZuImDHGhx671M5w56a7jijEQiXqhmLPqJwrYA8IHfzz5D1qf7MrBXu5JGXxRRgKWXdTIfLO4OEP0b41SckxpcX9uABIEYyN56dKNpY+hDlMZ8/lWl8J4lF1L6YyDEcuh85+7EcSEg7epZtvzUrh2OlcJpDqF0sfLHhmOwkA+00SbvXl6KHz/xnpw9Bc6pR4sd+nkKV+cjFYR8ZM/hzVdwO2MSdJyDL77kDCksd9P7K+4B5BF+FVcMr3tw0+TiNtQQ9tekiKE/BI21t6SzH8mKtrm5zGs6hvBklcYOn3ZFI9VxnHrGKUx82d2UbBIQMytVjwXe+Potvv/FLt/wGmmlrlltVzcHAwEhUEHOR94/094fTB86Za6mCFQtSc5+8ooooptYoooooQivE0yopZiFVRkknAAHck1F4pxeO3UFySWOERRqeRvyqo3J/QdyQN6qhwJ7thJegdMbpag5QHOQ0p7SP28PuLjbJ8VRamlyTic1+R9mLQ2v4rgjDzD0hU+6v+tYZ/KOzV14nxODhsSRQx6pZCRDAm7yyHuxJ8vNpGOwyd668x8yrahIok6tzLkQQLsWI7sx7Ii9yx8htk1+cuctmEtcXD9a7kHjkxsi9xDGPwxqfLzO53NVVlG4Vwn7Kst9euHujGTLJvoijXLdKMeSD+bHc96zW4j4jfyx3Ms8URiJeNelqWJQSdZViVLg+AZGco/5cl09qnFD0Rbodzpkk/d1hYx285PF8oW+qby5ayP1J5ZZdJOliWY9sNsCcEqSiJgZ15PkQVsQ5zGFzTVe63iZm1KkcStuIXMDxXHEWMZB1jowRgEHI1Oq5ATbWc7N4RqOTVbw/gslpIqw3d2ZJQwjgjEImdivikYN4Y0IjXZvFtvg5Au+N8R6EJkCrqIPRjHbWoJ1Mdxoi2OMYMhJycqaoeTeGpJcxXCyzdSSbU8mSpduoIicYx/ncdvUUpC+SQ24rRzWtGgTRY8l3MuJ7m/4hFc9MxkpCMqpbVoDorEjIBzkb77dqZGn6KgC/uVA2+/ty+cD1MSt+tXcnC58+G7cfBo4W/sUGuvRuQP6WEn4xOP7Ja6lJS1QW3N5DYa4sZlxsRI0Dn+Fta/qKsIObQfehkA83jaKZR8T05C+/7lS2e7Bx07dx69SRPnt0n/tpT5zt0EBQ8NQyzkRq6C3bGrOo5YqwIQMc4wMDcVBOUWpAtVg5ptp3dzIga6kxh8ofs6Ahc6sbMgY/OelznvjXUMaxlXM2vQBuuhPArNtjSxaRz39xNthXPjnErJpprUWhW46axQxdNR43wTupKA4K4JOMKcnBqhl4CtnczFQpZVQaU3USsNTRqTgkDKLk7nJz5iufhYxJOHm7369E7sMoUjhPCSCkMfibIALH3nx3JwdKoBnbt5bjfSeCWQt7cFBlnxo1AqWJ7Mw3xqOXO2y4H4BS7yVwkE68gg6o1zvlQQZ2O++ptMeT6t607I4aQnyj8Pw1EZbb4DA/ib41n+p4nO/sm7D360V2N4rzJCMCLOQd3yM5XO+f3zn6avSo9y6zXUFoclWOuXHbChnjjPwkZG28xGw86kfaFSN5nOldOtifwoFz+g3+ZNIHKPMTTTXFxpYM5WYDPiAjJkWMfAwpp/8ANb1NJ4SLO/Mdh7oldQoLdKR+RLA2M1xaNIzq8zvHqHusfHgfsshBH7Uc3pu7owIBHY7ilzmi0ZZIp0wCWWNmPk2rMDE+nUYxn9m4evRHmua3krPinBhKRIrGOdB4JV7j9lh2dD5ofmMHBFJHxQ21wWmAiEuOsMkoXwFWeJvNT4UdTgr4WIxlix8OvhNGsi7Z7jzVgcMp+III+lc+L8IjuYmilXUrfHBBxjIPcHc7/EjsaCOIQDwKkXVyI0Z291VLH5AZNYhwLjLPZzRqA80968sqZJ1MSnRiz6FhqP7ED+oyzcxcwGxtm4fdSamdSLeXt1Yh+B/RxgIT2YOp75AXfZNwwvG1w4wqySdP1Zj4WkPyQCMfx+tK4mbs2EreGOynzhdh0Yljzkjdm/M5JZ3/AInLN9a5smibzKTbEdwJAO/wDKMH4qPNqnUGvNZjdldBHJEAV7wDsssaD4BbaHA+mTTVS7ySMxTvjGu5m+uhuiD/AOnTFXq8OKiaO4LlSG3lGaKpubOWUv7cwO7x7hgyHcMM4ODse+cfAHYikjhvEJLO4NvxeWdtR+5uuq6wSD8rKpARgMZzkfLubudSqG2n3j/MttZRiW6lWJCcAnJJPoFAJP0FUHM3PUscMb2dq9w8zBItf3eslS2pUOHYADJOFGPOlnh13b3t28lvww3CxMUhd1VIT5tO0rgliSAFAViAM922v+QUnuZri9unWTDtFbqoOiOMHxlMgE6jgFjuen9AWSrUAoHAeO3ETNLdcOvGuGGGmIVgB+SMJkRoO+B3O5JO9ceM+2yNQ0UFvMbkjwiQIqKT+JyHyMd8HGavueee/siNHbqJrrAwv4Y9Xul8b5O+lRu2PIZNU/K3svmjV557uQ3VxhptsqDj3D4gTjOM5A22FV12CnTcrtyZxW1i6kzvPLdS4M0zQyHVjsqhQwVF8lFXPEPaTZxnQsmuX/RjwEZGQWL6Qo+Zz6A1Au/ZtGwy0cEx/a6qH+trfH8qor/2etGGeGG8hlwAHtrvqDSDq0lZGjbT8APPIFVtw4KaaUucw82GeScFkaQzZ8B1RmOOICNFfOT94zE5A3yQMVD4XzFPGsEKqmpWDldnZlBJJIGFVVBd8knxb+lV0dvKsCyzCTD9SRS4jYvh/EdxnPiG7YzmoQ4Q8TuVUKDpV+pH09DSt7p3XYqrevvbbHImSOIxcDx347edJgEgClql9ZF+FTXdwmJbmPwqDkRRBWaJAcDORlzsPE/7Iwucs2IgEYQEKsg0gnOxurFjv/E1NPPXHDJw0NHNbsJFJ8IIIHQkftrONhjHlkUk8P4k/SJWS3OklsaiD4Fs5fU+aY+YasC0Ne1rdq+Fm3VpJ3W/UVWLxJ8bm3J+ExH6dM1C4pzfFbqzTS2qae465J+A0iPUT8AKctLUmCs55253ginz1FcW6NlVP+ec6VGf2VWTV6ah5kCvN/zwskPVnu7aCMaj0EYtJMPwKzBxpz3KKT8WABFJ3BuDyX0k1+zQCJMrDGiEx4jXA04YeFDkLkeIktgbUriXtEZzbLeFpzJb5buXW6XiDhJJZGkkZW8ICnYlTg6WGds5AG3xqRLcSuXkK/eSPJOFznGr3FJONxqA/gqLBbSmNwGUN0yoGk7ZeTP4u+36CrAq+tsMmABuUb4k/jHw/nXRihaCHga0AmKpMdrzpFAjdKFykKCNBIVXAUZcnGpssxAP7g+VcOH8yXc5jgTpHqP4yFwh3Z5cucnDAP7o2yBtSUUlBUTspjbG4B0Du5DKCNz21NkYzTpyraytdrodV0o5yY9WNlVdtY/Mf5UhLg4YonvrUDjzVmuJVpz3bGVIrRnaSW4fyKoqoCPEEJ0++0Yy2psFt9qWOVXEPEYmUBFkACjVEpOrTIAQqjYlkjwPUipHM5l+1M8gjmKlY42+zlt0D6lxqOPvZYx33OPTBjcYtulJHNCuHWTwBbXRlgwliGS3n1ox64HnSuHZljA5rN5srdOXJPuAhOTETGT22X3f5oVP1qXxOwE0LxN2dSuR3GezD4g4I+Iqh5Q4nrZ0wcEB1Y/iGw/5ZhP8Xwpnp9hzNSjhTlQcCvskMQF6+dQA925jysqn5hRj/Zk+dXzNgZNL1zaYuJYRheuomiPpPHgMf5CJvj4qrebuasWS4XxzAqydtODodCcdi+I8+QZm/DRmyjVTlzHRZ9zrerc3xmfDKi5QAAlVQGbxHyHTXWR63Cj8NMns0szFw2BD38R/m5P99LHFomitDK4y8scrHtlUYCGM5/aadn+HUx+CnjlS3KWsaEEFdQIPlh2GP0rh4uXOzz9rXQY0BWmMDA//AJXHh0zOg1jDglW9NQOCQPQ+8PgwqQRVezdOGV8tlVYnU2cFFK5+ukE/PNc4arVMHJq/4lEe+vU+fXW7Pn66quqruW4ClnboRgrDGCPiEGf1qxr17RQAXHcbJRUTivCormJoplDow3B8vQg9wR3BG4qXRVjqoWZ85/bOF2LJasGtxGU1sAGgycBsjG+DjtjIHu+fHgPN+be24baMEm0KjzyEaI106mZM41ykZIjIBByWGBvS8wnit3Nm4to7i0R3H2aKfpo5RigLE+JsMpO4wdu1LXM3DbtnJtuGz2yyJpkhUiaJveCkLp8JHcY7bEYzuiHtYaY4cdL670zlJGoWl8m8KS5uOqgzaWzHos27TzH37h2O7EnBz8Ex5gaNWB+z32vrZQJbXCPojyu5BOcktjABHf3Wz+8O1bPwDmi2vU120qSAe8AfEp9GXuKbbSxdataKKKuqLEOZLQi1hiPvKbqL69TH9gFNN947KKVcP0hDOARnUIykjDG/dAw+Zqk5+Oi6eI9+qZY/9nJENX/rJJ/2auOR7nXZqpxlGdCPgHJUf1Cu1cnFsMcLX/6uPqbXSYQ4eIXDmfhFo9v4YonKNNpfQpPTaynniAOM4GoY9NA9KW/Z1y8I7GRJEjd3ecZKhsKbKOVcEj4r/I1YcUmEOm2LkGNLlQD+OL7LcNbMo/YDSw5/1Y+FT+TJM9AfmulQj97hKH+XhpxsgeW1sRft8pUtoG+t1oPDLOGSKOXoxeNFf3F/Eob0+NeuM2NuYHE6J0gMtkYxjsRjcHOMY3zjG9R+Spc8Ptc9xCin5qoQ/qDS7zHxuS4ljhtgDI5Jg1bqoUgNfOPyIfDGPxsc9gDTGlLKjaV7xbi8uTDKZprSHCzlRqliibvCxXGuVgEMhXLImV3JYm/4Z0/scpt9OhmuCmnZf6SQDHoMAfSnPl/gMdnAsMWcDdmO7O53aRj5sx3JpSjj0x3i9sTXJ+jEyD9HzXO/UG/tjxH8pmB1uSdZcmtJczoxaOGNk0hfekjaRypD58KhNifeyD9am04eZLia1EmkLLLGsjLrYqiFtxlct4cZ+uDWnWqYmc/mji/QyD/pWS3F2/juEOlzO0owcEBm3GfXQxqcHPNMX/ds3TxpMOFaq9uOTLpJI1Ro5l6ZY94m/CvYllJ3ONxnftjeTyJwm4jed0Ux4Ij6UwIVsM4YI650gYG4DjJxj0egPv3HkET/AI5f+go4fsn8ch/nK5pCT9QlkjLH0dlIYLtJHNKH7Da3beHMtyWHW6ZBMvWVdYHiIFuQB5kjFU90iNAU6iEhUVf8e1AOrtAHx8nhb5R57U6cd4f1OCdNASY7kpsAzYNw8TYBIGdDnYkd6VrSKWaIA9T7xQf8kU/00OnIPVx/Sw7H1BPwrqig0VyCUvU+KYPZ3xgaIH8OFbo+BteFOnGW27LLACMdoWrVqwjlSebMkJ1KjKXTMSqqHA1NkMTtHOuB+yPSts4TedWCOTzZRkejdmH0OR9K2iO4Wcg2KicynREJwcG3YSk/6sbSj6xF/rishllF9xbLAiGVtRB2xpQ6V89nUHbO5M47inj2ocwiOF4ACcqDIAM6tRKxw489bA5H5Ub1qh5O5d6diYThbkNl23ysqnXFnzwFKEjzDN+Y0pjZQxtdeK2gZxXPnbJcjbBEEY/aZpZHwB8CiHamTgLZgB9Xl/50lJVxfG6uoPLN6gZDnwGCGIuPo7yD08/OnXl9CLdAe+X/AFkYj9K48oysAKaG6l3DAYJ8mA77b+Hf6kVB5k2tJtI3ZdO37RCf31PuASjYAJwcA9ie4/XFR+KxhhGh/HPCPn96jY/kprKIW9o7wpcaBTqq4GPSv2iivXLkIooooQs/wqgjcMbjSxUjc9UyBSd9sHBHxI2rnew5a4OSC4hgBGxVWIGQfUGZj9BUfiZZJbxTt0Zo5xjOWjEnWY9vy5X4lTVjdWbM0oVgOpGpQ4yFlQnD/wDK2/YNeZkGSU5uf8grqt1bol72j+zSMN14QkcDhUmQ7IjDCxy5Ayn5WfsuzMCNVZ9xDgb8PdpkM0E8TYOMjYnAJIPh9Qd0YDZh7tb1y9zTFfI0UidOYaklgkwdwBrA8nXDA5Hkwz3FIvtKP2e1FvI2ZVkVbeYjxPbuxVoyTs7JsGB7qUbuSR25G2MzD8HrrglIzZyOCo+A+3C6t5eldhJkH48FHH7xUEbfuZ27+da5w7nO3lXXq0pjPUJUxeW3WUmPIz2LA/Cvnu6iGSukNvpGVDf5xt8H4ZqRaK9r03s7oxGSNXlEWSgOv3HQuwYgeuO/as2YoZQXcdOaZmwWWTs2mzV8v6Wue0vl7rtaTpnwuYmKGMZSUeDd/DjqhAP39u9ceVuDNDDqjindZSHJJgODoC9lfb3QCNzmkJOdphC0UkZZTgarf7o6m3DNbSKYy4Yq+Y+mQcHIpp9m/tChis4YJWDSKCWBOiUs7lwem+NeS/dGY/s4rR7WYhuUuNclgWyw6EKB7TFV4dRiuFmjWTSDBJ4kIAkw+nAC+F9WceH9quHsoyY4maQSn/CCYZTn/wCQcY9fCCF7d1p35l43BLL0Vk8Zs7slCGVwCseMqQGXIDEZHkayJ547BRLDIsbde3IGXOn/ABVHLsm6spMj6dsgg9xkCsUbYSGDXevT5VHOLxZWlyca6NtLBpdgt1PHoUENOzzSPFbxH4qys7DOlAfXIZ+T+XGt0aWbS11PhpSo8KADCQp6Rxjwj1xnzpO9lcaXF1c3EsTxSoVeGGRy/TjmjBMy57tKRln9Se2TWpU00LFxRSbxG2CXs6E7XEayAepA6UuPkOl/Xpyqi5q4NLMsb2+gTxPlS+QGQjDxkgE4fC/IgHyrLExdrGWjdWifldaXuJP0LV5GOTFAQd8AlV/vI/WsnuYiLZ4x3WPSD8dArUvvLuN4JIELlR1LfrGOVVzucMigrkAB1bB9ap5eS4C8sZivYnKL4jqdcHUAQyiRT2IOr6UngnOwod2jTry1TzntdoCr/g111kjnGdMkKbHyIJOD8fEw/hqbZgaNs+8w3OfxsKqOWbq3jhSBLhJGQHILIHBJLsCgxjGrzG1XNvEVBBH4mI+RJb+81xZBTiFqNlCuYgbHikC51aHlA/fiyPPzkjkrN7SaExkhLTwa2GJ3OelKtwAPD5xuyD138xWpBxFcRy4JV/uJAPNHYaGP7r4HwEr0hcDvBbSmBpLYaHhBDHB1FXs5Rgb/AIEYj0KnzzXcw8meFp5aJNzcryq7owxXRXTaBQ+kHqMwCMzKzZwNtFxEc/6n4VpvJ/HglvP1mH3X3mV3BVtQbHmSZklwB6rSBxTiuRH97bq7L0j72Q2GgYkE9tQt2+gPrVZx3nZxmSOaOQyBWCqunDuABHhiT93Iiyncbv6Gt2kg2qkWKV/wtWv+ItK5zFbMWbzBuW7ID5iJAg+Yz+Kmx/BcL+WZdJ27SICyn+JNQ/8ALUUncB4lBbWaI19aW3hLuEdLieRzuzas9NHYgjBD42rxxHmrhpsgkl3cXFwVEmoNIFWVfGqFRpUKWAQ6Vzg528kJMLJM/MaA4deq2EgaKC8QXATisLsxVZWndgx2D6po005/PHEnng6R603cJ4xAtvDqmiUmJDhpEB3UHsWzWY2vHrCV8S28siLamNNMYJUiNPEMkYIlaY533x67PXIvtHilFtZrYsHxHGxwmBlCepjT2IVm3xtmrHBiQDM6uigyObsFef8A+htv/EQf72P/AN1Q345byXdiizI2bgnAOc6YJsfD3iuB606XfFLWHaSWCM+jPGp/kSKoeNc38IkUJPNbygHKjGvDYO64Bwe+4q8eAbG4OzbLMzlwqk4UVlVv7Wo7a40EXEthgYuHRtUZ/LnGXTsMt4vi1amjggEbgjIPwrptcHbJVzS3deqKKKsqpJ54gEFxBeaco33E2M+6x+7OPPDEj+IAbmutlGVRVbcr4c+oGyn6jH601X1ik0bRSDUjjBG4/kRuCO4I3BFU8HJ6L7090/70uP8AhVa5mLwbpnZmpuKcNbRSvzFy4s5EgDFgV1qj9MyKM4w/dXTJZWBG/hJ0k4qeY+Wby8thHFci8jDa4zKiLcQso91xlMnfByM7+6e9aG/J9ufeErfO4n/sEmKrZvZZw9pOr0WWT86TTKx7DJIkyTtWkGGfGzI42FD5mk2FhcUEqOcRzRyRY6ilZAYmzqB1adIO2oEMnmfWiJdgpxv+InBYllGwOFOAp91iD5d62C+5Ju7aRrq1vLiYhNJikZOoyjLBFlaN1OCTjWjHfAIzSlxnl8TwtcRCaJmTJQwJLHMwOG8UChVlzldLKp1Lhh5ikmGIH2ldCHHNLrkHdYVBccYDqiKphjEofpmRmVWJRAF1gN7oO7Y9MHvVSsepdDHLEJoQkEaWRQDgg4AZXO2+xJI2zLkEfSJVk1KpbK6RuASMr6HBBU/Gov2lA/ieWJOmmAokVdXiL7acbDR22pTtS5xdWu2y6f07Y2hgdpd78749cN0W9gzh0SV1A2QGTCqG0KQuogAkybnI21ZNQ1ubiNo0LLPHHMlwVwuXMIERQnfsF0BRkbnGaseHRSoBJG51EKdSkahsmxyMfhBIKtuB5jNcb6c9RSysD4icksSdMjNuQCxJbOfMirMnkDjqClZMG12rhQNV+fwmPhXMts3FRc26T2/ViwydzFNq3EcYzrQjJMWxOpioBAFbRwTjwmCq5USldQ0nKSr/AKSJvxL2yO65APkTifK3E0juo3IOURSdZDMWR0klZNtWkpGxAPbO+wNa9xXgfSzJCjNGWLvEhw6Oe88O+z7nMY2fPbOQ/SikLye7r+vJcWaMMNa+e6ZaKpOGcfB0rIVKv/RTLskpyRo/ZkGN0PfBx2IF3TANpcilB4pwaK4CiRTlTlHUlXQ+quCCP7D55pf45w27twlxbyvcNFkNHKqsWiYguMxqrEgqpBwSN9mzgt1Zx7Tvaa/D2aFIVbVGCJOpupbUo8AGdsZ7jP0qHUBas2yaWa8R49FdyTzsbdW+8bRMXJy8yKANwrFUTGVGMZzv2qeWL5pLixhE8g1TBZB1JQrapBpTZhtgeXrVLc3MpRk06RojDeEEnQSFcHOQSc5x8a728r2stvNHkGJYpFBXUDLuwzv5kfpS323qePXumwx9Gh10F9BX/LkJvVtpFka3ngJUfaJtpEYl9upnBV0+qjHc1j3PnE7uwuprdLliqMQGOgykOVnBkbG51EkEYOVPapk/MPEbi4VnuyHtmdVdVVfMo4AVVGCVH6Um81RyNcPJNKZJGILMe5GFAPfyGB9KrHJEXZW+Oyl+HlbGJCNNkx8bWM2wlPEJZZ2KuEDLjMqFj2GQetGoPpttuDVavB7eTo4nOoyZk1OHRFZVdCdh2HhYn8S42pdubQ9NXyTjK7nONJ7D6FdvnUnlqKJpSsvuspwdRUZBBwcEd/j6Voaa0u5KjWOc8MOl1v3ps4fbKHDBFA0r2A8J0uSM48tWPp8K9ccuIzEBrTeSPPiHbWM+fpVInDE1Dwg/ezL4tTDSq6lGNQ+O+e/epLcPhYDMYUaOp4Qq9iRp7MdyO4PnXLcxvaB5J/H9r0DJXdiYw0fnmB3d6kQcWjDnLrjo5758TOzEbfSuPLMK3V5AmnU8hC6RIYwdMIC+PpvjfUdh2GPQ0PwqEY0xLuiHcu2CzBc4zjsTjbuPpTP7NrJW4nCqoFUaHOFGzCJpCfhk4Hfsa1jLASWg2fDrilcT2hZTyKHK+/4pPvDPZVpwXW0X1xHNM2f3pZih/wB3jPlV9ByFGNnmnZT3RSkCn0BECRnA9CaZ6K6wYAvPl5KpbTkyzjzptoiT3Lr1GPzZ8n9auqKKkABRdooooqVCKKKKEIooooQiljj9wbB/taIzQOwF0qD3M7faQo3ONg4HdcH8Jyz1+MuRg7g1CkFYHzhAgmuwmkrl3UjSQVkjEwII2wdeRUC1lR0UAq3hG2x8h5Vccz8otY3UiYH2WbLQDOSoAAkjI7gAsMeWnHpSvatCyAOAHXKnOQcqSucj1xnevPYiOnuGu9/lezwc2aFjtNq1020U5+GJnIGk/s7fp2qp43C4MYL6xnUARgkhkXGc+ev9PjVmlp/o5m/mHHyxVfeI5nQMVcrp06Rp82kORqOP6JR8nz86Qk5rvbrrVaYgAsoNomttuvJeeI8XeIA9FkZCrI3dAcjIYDwkHdSPPJrQOEe1eYxRpbC3k0MFKSyaJFQDGkFnAk3xhxuR3UGke8u3eN42gfdSCRuN/oM7+hPaqPh4tih1dSMnTuNeDlQD6gjUG7imoba3M0URy1B8Rd+q5ONhEsg+7hxGXbyAW3Qc2QTF9cf2eY/5RZXBVFlG33kbsQmsbYbIzsG30sGLgfHkEYZZeta9hJuXhI26c34tvzncY8X5j888L4tIs66bqTKEpG5bGmPIyPFsQVyMYxkLVxDxiRrl1DQMMDcRRoWJUkZaHpsceLbP0pk4mRh+4Da+I9K/n5XPbg3PH2864L6RluVVC7MoQDJYkBQO+Se2PjXzb7TOYhf3UjqfukAC+XhBKx9/NizvjyBHpUu+4269O06UfRcY0iS7VcAqMaBPjGSNu1V/EII4gD9lgbUxG8lz3KlicmbudOKzONz19p9PlbR4J8WYkbaHu69lSXN2ojYgjViHAz/tGI/md6u+BcMWOTqMC8Ubo0eSPvZUXwoo7FFbBdhsAMd2Ar1fcPVYy6RwroUsF0NIuQMgfeu+23b41HThX2jxvLISvgBGAAuAQAo8Kjf3VwPhSzpGvYaNA78+HW/FO/TTF4aW+o21vnz9FJ4eQsrpnzff1P3bE/UuaqOaYlaUEEHVGwOCO6+IfU4x9K9Rctx/aCpLMBjOcZOpGI3x6qaOK8JRJ7dV1BXbBwQPMDyHoxFaR5Gygh2tcu61pMJHwFpaAA6t++uXkqa4nUwsB3ysg/iUBx9Cqmo/DJykqPuuGGTjsM6W2x6Htir/APwHEEBI36UhOWPfUAp7+Ven4XbKyg6N3I9/yEigef5Q39amhPHRbR1tIHCS2HEjSuP4+PJQHuwHARj/AEkhzp8OGTGQpIIx2322qVDxMKqgq5LJ0/DpKjDZ1AjOckjbH9tSre6hhlOGXSXbSF8WxRB2GTuQe9cZ7jXIiQQMAmSNY0DxOp1YznHhI+vwrIkOoFum9nTmmQ0ssh4u6oC+X8Kbb2DzMqKkmqXSioFYvld9vd8hknsACcjy2P2b8iy2kklxOFV3GlUUg4Hh1MSCRk6UUAbAKfWkn2ZxMeMR9UqxWJ2UD8GxUkbZ3DY3rdKYw0YIDykMdO4OMQ248yiiiinly0UUUUIRRRRQhFFFFCEUUUUIRRRRQhK3tD4ILi2Gn+mjbXF6M2khkJ7AMmoZO2dJ8qxyeylimMctuw1+JSTGy6h4WGrVpB2HhznvtvX0LeWSSrpcZHfuRv67Uu3fIMZ6nSnmi6hy4BR1JwBnQ6kbgb+vnSc+GErr7q61T2Gx0kDcrdrtZFd8tMo1PayKD2IC7+fZXz+lU3+CwJS8czo/5ZAT5Y7Ph+22fQnfetPHs8u7diqSRTwHOVddIHnvEcx48spgj071S8ale00rLbo6sNQt5cOBnyjLEsp8tOSvwFLfRSt/xdfXI2m/+UBP7jB5aeoSpIbpewhkH8aE/qRVVw15PEr2usISuxQ4OpmGNWNsPjI9BTzZcQ4PKrM8LwOD/RCSRTnzwquAu+24Fcr7iHDEGY4Gc+spkdR8gXOT9PWobhJdWhl9+38rST9UisOs6cLB9wUiLcRCdxJbsASNtAOPBj8PqQTt8TX4Ibfrk6SE8OB2xswYaSc99P8AI00R8x2zMALe3wD/AKJAT+mRiu8vE+Hu33lmBgbMhmGnfI3Unz37U0MHMNa4Vo7r3SP/ACcbtCBve3XslLiqxjSyFsZbJKDbAyMHR6iu1/ajC6XlkBcZDJLhV3BcYC9v76u7mxsJ3QxOUw2dEio+RjGCCFffPmfKvc3KaSRhElgjOxDaZBpAIyDpzvj41icPK0N0PoU03HQOLia9R+P7VWUHRyXIJTdW6+M493eT6VH4HjQPvtJwpK+PzUDHvjcYI29KdrbkRCoJvIAvlh58+vYuDXi09nKKPFxGBm0jP3kg3ycH+mz547eVLZHBpBB/H9Jr6uEvaQRt3pLaMG4YdcqMJggvv4ZD3Lnt27/iqPxiwXXD97I41jUck6ASNxtt5+vYU7P7PwsjE8QthnThetL2AIOfvc7kj+VRrzlBsEB4ZQCDtNNuAwJGGB8ts586uwPzAtBOnLu8FR08Ja4EgWSePO0jyQQ9M++zdJsZ1+/r8Pljt9KOGPCmC0evLZ2GogdgCp+Izt600Tcv9OJh0EYgNggoxyc+vzH8qk2FkyZAiK6t99IGyquMAn09Ku4yZSMrj5qrDDmDjIwacrS5Z3DdctFb93fGrSmMIgI9Rjvj9qpCwzzTklljx4W0bkaFzsT8Zcbenwq/sOBMu+UByxyzN+NsnYIdwABjPltU+05YGcvdRrnUfBG57nUe5+AHasXCS9GHaron5C1GJw7QM0l62QKHx7qn4LbdGcyRvIHUousOwbJOSCwIyDqTIOx86+kKxEcsWgjiEhMspmR5ny4UoGDP4c6fdUKBjNPtlzTY26kQQsgJGyIFBPYHvXRwsUjQc9rkY3EwyuHZgCr9040VV8F5iiuR4Tpcd0PfHr8atKaSQN7IooooUoooooQiiiihCKKKKEIooooQiiiihCK8yRBhhgCPiM16ooQqPinJFlcZ6ttExP4tIDf1hg0k8c9isIQtBIy6cnSxOMegIP8AbWpUVYOIVS0FfN13yayN4C5Hoxf6gntjtXC24M+cMMD12x8POvpO79w0j8x/0i/L/rW7ZztSWfBxtZYeWSxA7nYj/wDW+a6Dk67J0pHcEH8pk0/rWycq+837391NBqDOTwVhBpuvnq35Evyf8nnOfNyc/qann2V3u2IgM99029c71uor9qO3PABT2A4krEU9j13J7whAHm5yflgA1Kh9kt9GpVHgA3yAzDI9PdxWyUVHbOVuxb3rCp/ZrxJckKxx+WUPt8Axr84dyLxGRiCkygebkIp38/X5Ct2r8FHbHkFHYjmVm1h7MbjcyToM4wFDNj4+QzXc+yTPe6cn93H/AOVaHRVe1dzVuxZySbbezlV96Yn4BAB9d967v7PYsbSPnz7b/wDSmuiqlxVsjeSX7PkuKJ1dGkDL55G/z2pgooqt2rAAbIooooU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 descr="http://vector.me/files/images/1/8/180088/unfurled_sailing_ship_clip_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1629"/>
            <a:ext cx="1750879" cy="15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vector.me/files/images/1/8/180088/unfurled_sailing_ship_clip_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79" y="32515"/>
            <a:ext cx="1750879" cy="15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http://vector.me/files/images/1/8/180088/unfurled_sailing_ship_clip_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21" y="5266092"/>
            <a:ext cx="1750879" cy="15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http://vector.me/files/images/1/8/180088/unfurled_sailing_ship_clip_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21" y="80551"/>
            <a:ext cx="1750879" cy="15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ocialstudiesforkids.com/graphics/13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80" y="0"/>
            <a:ext cx="3854320" cy="54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5" descr="http://vector.me/files/images/1/8/180088/unfurled_sailing_ship_clip_ar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84" y="2228029"/>
            <a:ext cx="5124316" cy="462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mericanhistory.phillipmartin.info/amhis_war_181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9"/>
          <a:stretch/>
        </p:blipFill>
        <p:spPr bwMode="auto">
          <a:xfrm>
            <a:off x="-152400" y="4372385"/>
            <a:ext cx="1500187" cy="25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mericanhistory.phillipmartin.info/amhis_war_181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9"/>
          <a:stretch/>
        </p:blipFill>
        <p:spPr bwMode="auto">
          <a:xfrm>
            <a:off x="914400" y="4296185"/>
            <a:ext cx="1500187" cy="25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mericanhistory.phillipmartin.info/amhis_war_181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9"/>
          <a:stretch/>
        </p:blipFill>
        <p:spPr bwMode="auto">
          <a:xfrm>
            <a:off x="1905000" y="4291627"/>
            <a:ext cx="1500187" cy="25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mericanhistory.phillipmartin.info/amhis_war_181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9"/>
          <a:stretch/>
        </p:blipFill>
        <p:spPr bwMode="auto">
          <a:xfrm>
            <a:off x="2819400" y="4291626"/>
            <a:ext cx="1500187" cy="25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encrypted-tbn0.gstatic.com/images?q=tbn:ANd9GcRB2s-bo3-PavOXvN_3lr8JohqRZjNCRl2QFsDtqGhCc-LikhBc0oo3Sui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" y="228600"/>
            <a:ext cx="1592589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encrypted-tbn0.gstatic.com/images?q=tbn:ANd9GcRB2s-bo3-PavOXvN_3lr8JohqRZjNCRl2QFsDtqGhCc-LikhBc0oo3Sui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1592589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s://encrypted-tbn0.gstatic.com/images?q=tbn:ANd9GcRB2s-bo3-PavOXvN_3lr8JohqRZjNCRl2QFsDtqGhCc-LikhBc0oo3Sui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0" y="942973"/>
            <a:ext cx="1592589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ienceviews.com/parks/images/SIA1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ritishbattles.com/images/revolution/valley-fo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14676"/>
            <a:ext cx="38100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ix.epodunk.com/locatorMaps/pa/PA_14999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7"/>
          <a:stretch/>
        </p:blipFill>
        <p:spPr bwMode="auto">
          <a:xfrm>
            <a:off x="19050" y="-19051"/>
            <a:ext cx="3028950" cy="46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ingsacademy.com/mhodges/04_American-Government/04_Independence/pictures/DOF-119_von-Steuben+Washington-at-Valley-Forge_1777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114676"/>
            <a:ext cx="5110451" cy="37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Unit 2 Day 10 Visuals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net15</dc:creator>
  <cp:lastModifiedBy>Nate Greening</cp:lastModifiedBy>
  <cp:revision>6</cp:revision>
  <dcterms:created xsi:type="dcterms:W3CDTF">2013-10-15T10:50:41Z</dcterms:created>
  <dcterms:modified xsi:type="dcterms:W3CDTF">2013-10-15T12:06:27Z</dcterms:modified>
</cp:coreProperties>
</file>