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72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9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9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3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88E8-36B9-46EF-9327-C91345EC39C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716A-C0C7-4C1A-A157-91AB2B51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697" b="25454"/>
          <a:stretch/>
        </p:blipFill>
        <p:spPr>
          <a:xfrm>
            <a:off x="0" y="1129144"/>
            <a:ext cx="8492836" cy="4260273"/>
          </a:xfrm>
          <a:prstGeom prst="rect">
            <a:avLst/>
          </a:prstGeom>
        </p:spPr>
      </p:pic>
      <p:pic>
        <p:nvPicPr>
          <p:cNvPr id="1028" name="Picture 4" descr="http://www.dawnofthenewage.com/wp-content/uploads/2013/08/broke-g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81" y="3259281"/>
            <a:ext cx="3598719" cy="35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3/35/England_Map_Europ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38166" r="33521" b="10167"/>
          <a:stretch/>
        </p:blipFill>
        <p:spPr bwMode="auto">
          <a:xfrm>
            <a:off x="8065463" y="0"/>
            <a:ext cx="4126537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1.media.tumblr.com/bc274ec6c3549df86127cb3a8263e8f9/tumblr_mt0isf5SHp1rasnq9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5851"/>
            <a:ext cx="5330825" cy="67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1.shmoop.com/images/teachers_editions/french_and_indian_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75851"/>
            <a:ext cx="5162550" cy="4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546140"/>
            <a:ext cx="2454275" cy="21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4546140"/>
            <a:ext cx="2454275" cy="21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7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sclements.pbworks.com/f/before_after_French_and_Indian_War_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6"/>
          <a:stretch/>
        </p:blipFill>
        <p:spPr bwMode="auto">
          <a:xfrm>
            <a:off x="0" y="0"/>
            <a:ext cx="5810250" cy="6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1" y="233362"/>
            <a:ext cx="3067050" cy="2806024"/>
          </a:xfrm>
          <a:prstGeom prst="rect">
            <a:avLst/>
          </a:prstGeom>
        </p:spPr>
      </p:pic>
      <p:pic>
        <p:nvPicPr>
          <p:cNvPr id="3078" name="Picture 6" descr="http://artswork.asu.edu/students/lessons/drama_theatre/theatre_book/images/costume_brit_sold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48" y="146929"/>
            <a:ext cx="1981052" cy="28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qual 3"/>
          <p:cNvSpPr/>
          <p:nvPr/>
        </p:nvSpPr>
        <p:spPr>
          <a:xfrm>
            <a:off x="7962901" y="1276350"/>
            <a:ext cx="1143000" cy="1162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80" name="Picture 8" descr="http://admin.fridayfunfacts.com/wp-content/uploads/2012/05/indians-attac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50" y="3039386"/>
            <a:ext cx="5505302" cy="35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4735052"/>
            <a:ext cx="2454275" cy="21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3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xaminer.com/images/blog/wysiwyg/image/vick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0"/>
            <a:ext cx="6610350" cy="48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onesite.com/capcom-unity.com/user/feonixfan/2bc0a1ceb822164ae92a2275c08a07a2.png?v=49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724150"/>
            <a:ext cx="5147792" cy="38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0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terupdate.com/jones/wp-content/uploads/2011/03/nc-congressional-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26937" r="8404" b="29304"/>
          <a:stretch/>
        </p:blipFill>
        <p:spPr bwMode="auto">
          <a:xfrm>
            <a:off x="-3" y="0"/>
            <a:ext cx="121920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hiocitizen.org/wp-content/uploads/2012/09/vote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4" y="3486150"/>
            <a:ext cx="3281359" cy="32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70" y="695324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20" y="-14289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20" y="623884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16" y="266696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0" y="928687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77" y="3328984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67" y="1552571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33" y="2200275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03" y="914400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959" y="180970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70" y="1795462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67" y="142870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sconsulate.org.hk/pas/kids/images/branch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0" y="3414708"/>
            <a:ext cx="53149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R8xvvcZaoy7EyLOoWEKII_qYAci11LfifoZatKEGh3GJZD493cvRW5cBx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52" y="4614859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1575763" y="304799"/>
            <a:ext cx="9370463" cy="6500813"/>
          </a:xfrm>
          <a:prstGeom prst="noSmoking">
            <a:avLst>
              <a:gd name="adj" fmla="val 55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 descr="https://encrypted-tbn2.gstatic.com/images?q=tbn:ANd9GcSe-gMAnbbsyp9ILBYKZO8K5WrM9o7d_lgs7F5rrevdQjDpJUZCtZj6Rn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1104899"/>
            <a:ext cx="446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52968 0.5972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najtn376nq1w0ss.zippykid.netdna-cdn.com/wp-content/uploads/2013/04/boycott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78"/>
            <a:ext cx="6477000" cy="645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quaretosquare.files.wordpress.com/2011/07/montgomery-boyco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98787"/>
            <a:ext cx="54483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9</cp:revision>
  <dcterms:created xsi:type="dcterms:W3CDTF">2013-09-17T10:47:13Z</dcterms:created>
  <dcterms:modified xsi:type="dcterms:W3CDTF">2013-09-17T12:03:14Z</dcterms:modified>
</cp:coreProperties>
</file>