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0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1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4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2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2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8CBA-F1BE-40F5-97DC-C1D3E82DF98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C564A-1431-4BA2-8D91-A17B28E77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4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Make your own map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Create a Map of Carter</a:t>
            </a:r>
          </a:p>
          <a:p>
            <a:pPr lvl="2"/>
            <a:r>
              <a:rPr lang="en-US" dirty="0" smtClean="0"/>
              <a:t>Must do it from your head, no you cannot walk around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Distortions – size must be accurate</a:t>
            </a:r>
          </a:p>
          <a:p>
            <a:pPr lvl="1"/>
            <a:r>
              <a:rPr lang="en-US" dirty="0" smtClean="0"/>
              <a:t>Map must include a correct </a:t>
            </a:r>
            <a:r>
              <a:rPr lang="en-US" b="1" dirty="0" smtClean="0"/>
              <a:t>compass</a:t>
            </a:r>
          </a:p>
          <a:p>
            <a:pPr lvl="1"/>
            <a:r>
              <a:rPr lang="en-US" dirty="0" smtClean="0"/>
              <a:t>Lap must include a </a:t>
            </a:r>
            <a:r>
              <a:rPr lang="en-US" b="1" dirty="0" smtClean="0"/>
              <a:t>key</a:t>
            </a:r>
          </a:p>
          <a:p>
            <a:pPr lvl="1"/>
            <a:r>
              <a:rPr lang="en-US" dirty="0" smtClean="0"/>
              <a:t>Map must include labels </a:t>
            </a:r>
            <a:r>
              <a:rPr lang="en-US" sz="2400" dirty="0" smtClean="0"/>
              <a:t>(street, house, room, etc.)</a:t>
            </a:r>
          </a:p>
          <a:p>
            <a:pPr lvl="1"/>
            <a:r>
              <a:rPr lang="en-US" dirty="0" smtClean="0"/>
              <a:t>Map must include useful symbols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Thursday 4/10 at the beginning of class</a:t>
            </a:r>
          </a:p>
        </p:txBody>
      </p:sp>
    </p:spTree>
    <p:extLst>
      <p:ext uri="{BB962C8B-B14F-4D97-AF65-F5344CB8AC3E}">
        <p14:creationId xmlns:p14="http://schemas.microsoft.com/office/powerpoint/2010/main" val="11050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5715000" cy="437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2157">
            <a:off x="5899397" y="398804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99139"/>
            <a:ext cx="28575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9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Make your own map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your own map</dc:title>
  <dc:creator>Nate Greening</dc:creator>
  <cp:lastModifiedBy>Nate Greening</cp:lastModifiedBy>
  <cp:revision>1</cp:revision>
  <dcterms:created xsi:type="dcterms:W3CDTF">2014-04-10T11:54:28Z</dcterms:created>
  <dcterms:modified xsi:type="dcterms:W3CDTF">2014-04-10T11:55:05Z</dcterms:modified>
</cp:coreProperties>
</file>