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9" r:id="rId6"/>
    <p:sldId id="260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>
        <p:scale>
          <a:sx n="66" d="100"/>
          <a:sy n="66" d="100"/>
        </p:scale>
        <p:origin x="127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0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92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0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2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37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7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0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1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83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8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5F35A-A410-41E3-86FE-6C74FB58265F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EF632-CB5C-405E-8FBC-52E8DF8A14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7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SfSG2OlQYQ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_kSp5K70cYc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hiEAEqdkZ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Jonx3fa2c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6wPxAp-1Jc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Balderdash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5114" cy="4351338"/>
          </a:xfrm>
        </p:spPr>
        <p:txBody>
          <a:bodyPr/>
          <a:lstStyle/>
          <a:p>
            <a:r>
              <a:rPr lang="en-US" b="1" dirty="0" smtClean="0"/>
              <a:t>Part 1</a:t>
            </a:r>
          </a:p>
          <a:p>
            <a:r>
              <a:rPr lang="en-US" dirty="0" smtClean="0"/>
              <a:t>On a small piece of paper w/ your name:</a:t>
            </a:r>
          </a:p>
          <a:p>
            <a:pPr lvl="1"/>
            <a:r>
              <a:rPr lang="en-US" dirty="0" smtClean="0"/>
              <a:t>Correctly explain what each invention does = 1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Or…</a:t>
            </a:r>
          </a:p>
          <a:p>
            <a:pPr lvl="1"/>
            <a:r>
              <a:rPr lang="en-US" dirty="0" smtClean="0"/>
              <a:t>Make up a FAKE explanation of what the invention does</a:t>
            </a:r>
          </a:p>
          <a:p>
            <a:r>
              <a:rPr lang="en-US" b="1" dirty="0" smtClean="0"/>
              <a:t>Part 2</a:t>
            </a:r>
          </a:p>
          <a:p>
            <a:pPr lvl="1"/>
            <a:r>
              <a:rPr lang="en-US" dirty="0" smtClean="0"/>
              <a:t>Mr. D will read several student explanations and the real explanation.</a:t>
            </a:r>
          </a:p>
          <a:p>
            <a:pPr lvl="1"/>
            <a:r>
              <a:rPr lang="en-US" dirty="0" smtClean="0"/>
              <a:t>You must pick the correct explanation = 1 </a:t>
            </a:r>
            <a:r>
              <a:rPr lang="en-US" dirty="0" err="1" smtClean="0"/>
              <a:t>pt</a:t>
            </a:r>
            <a:endParaRPr lang="en-US" dirty="0" smtClean="0"/>
          </a:p>
          <a:p>
            <a:pPr lvl="1"/>
            <a:r>
              <a:rPr lang="en-US" dirty="0" smtClean="0"/>
              <a:t>If a student picks </a:t>
            </a:r>
            <a:r>
              <a:rPr lang="en-US" b="1" dirty="0" smtClean="0"/>
              <a:t>your</a:t>
            </a:r>
            <a:r>
              <a:rPr lang="en-US" dirty="0" smtClean="0"/>
              <a:t> fake explanation = you get 1 </a:t>
            </a:r>
            <a:r>
              <a:rPr lang="en-US" dirty="0" err="1" smtClean="0"/>
              <a:t>pt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68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lotechinc.com/wp-content/uploads/2012/01/TEX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60" y="0"/>
            <a:ext cx="7006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92584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Steam Engine</a:t>
            </a:r>
          </a:p>
          <a:p>
            <a:pPr algn="r"/>
            <a:r>
              <a:rPr lang="en-US" sz="3200" b="1" dirty="0" smtClean="0"/>
              <a:t>1769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Boils water and the steam pressure moves a piston</a:t>
            </a:r>
            <a:r>
              <a:rPr lang="en-US" sz="2400" dirty="0"/>
              <a:t>;</a:t>
            </a:r>
            <a:r>
              <a:rPr lang="en-US" sz="2400" dirty="0" smtClean="0"/>
              <a:t> that powers a machine.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http://www.youtube.com/watch?v=ESfSG2OlQYQ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99885" y="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4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55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6/61/Bessemer_conve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1" y="0"/>
            <a:ext cx="7953829" cy="67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89545" y="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5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54148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Bessemer</a:t>
            </a:r>
          </a:p>
          <a:p>
            <a:r>
              <a:rPr lang="en-US" sz="5400" b="1" dirty="0" smtClean="0"/>
              <a:t>Furnace</a:t>
            </a:r>
          </a:p>
          <a:p>
            <a:pPr algn="r"/>
            <a:r>
              <a:rPr lang="en-US" sz="3200" b="1" dirty="0" smtClean="0"/>
              <a:t>1769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 extreme heat, it turns iron into steel.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http://www.youtube.com/watch?v=_kSp5K70cYc</a:t>
            </a:r>
            <a:endParaRPr lang="en-US" sz="2400" dirty="0" smtClean="0"/>
          </a:p>
        </p:txBody>
      </p:sp>
      <p:pic>
        <p:nvPicPr>
          <p:cNvPr id="10242" name="Picture 2" descr="http://images3.wikia.nocookie.net/__cb20101001235248/39clues/images/c/ca/Iron_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21943"/>
            <a:ext cx="2448076" cy="18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79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HFuBbmrI1iA/TVniv7a2ZgI/AAAAAAAAAAQ/deDj2GtN0g0/s1600/flyingshuttle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4" y="25976"/>
            <a:ext cx="7654926" cy="68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188" y="259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1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4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partacus.schoolnet.co.uk/TexJenn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47" y="0"/>
            <a:ext cx="9266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88" y="259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2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02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ttosect.files.wordpress.com/2011/11/cotton-gi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37" y="1"/>
            <a:ext cx="7294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188" y="2597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3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140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HFuBbmrI1iA/TVniv7a2ZgI/AAAAAAAAAAQ/deDj2GtN0g0/s1600/flyingshuttle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4" y="25976"/>
            <a:ext cx="7654926" cy="68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925847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Flying Shuttle</a:t>
            </a:r>
          </a:p>
          <a:p>
            <a:pPr algn="r"/>
            <a:r>
              <a:rPr lang="en-US" sz="3200" b="1" dirty="0" smtClean="0"/>
              <a:t>1733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Weaves thread into fabric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hlinkClick r:id="rId3"/>
              </a:rPr>
              <a:t>http://www.youtube.com/watch?v=khiEAEqdkZY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039822" y="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1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8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partacus.schoolnet.co.uk/TexJenn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847" y="0"/>
            <a:ext cx="92661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2925847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Spinning Jenny</a:t>
            </a:r>
          </a:p>
          <a:p>
            <a:pPr algn="r"/>
            <a:r>
              <a:rPr lang="en-US" sz="3200" b="1" dirty="0" smtClean="0"/>
              <a:t>1764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makes thread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makes it fast enough to keep up with the flying shuttle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http://www.youtube.com/watch?v=YJonx3fa2cg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71131" y="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2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9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attosect.files.wordpress.com/2011/11/cotton-gi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137" y="1"/>
            <a:ext cx="7294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2925847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Cotton</a:t>
            </a:r>
          </a:p>
          <a:p>
            <a:r>
              <a:rPr lang="en-US" sz="5400" b="1" dirty="0" smtClean="0"/>
              <a:t>Gin</a:t>
            </a:r>
          </a:p>
          <a:p>
            <a:pPr algn="r"/>
            <a:r>
              <a:rPr lang="en-US" sz="3200" b="1" dirty="0" smtClean="0"/>
              <a:t>1793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Cleans cotton faster (removes seed), so it can be turned into thread.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hlinkClick r:id="rId3"/>
              </a:rPr>
              <a:t>http://www.youtube.com/watch?v=A6wPxAp-1Jc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399885" y="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3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1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lotechinc.com/wp-content/uploads/2012/01/TEX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560" y="0"/>
            <a:ext cx="70064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9885" y="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4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00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upload.wikimedia.org/wikipedia/commons/6/61/Bessemer_conve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71" y="0"/>
            <a:ext cx="7953829" cy="673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9545" y="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5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0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171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Balderdash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Pearce Dietrich</dc:creator>
  <cp:lastModifiedBy>Pearce Dietrich</cp:lastModifiedBy>
  <cp:revision>10</cp:revision>
  <dcterms:created xsi:type="dcterms:W3CDTF">2013-11-07T11:16:44Z</dcterms:created>
  <dcterms:modified xsi:type="dcterms:W3CDTF">2013-11-07T12:01:47Z</dcterms:modified>
</cp:coreProperties>
</file>