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0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8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2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7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5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9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80DF-BD89-4060-8E2F-88F2964C81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7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80DF-BD89-4060-8E2F-88F2964C81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1F8C3-56D5-4A12-A11D-0B2B5B95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evenssocst.wikispaces.com/file/view/map%20LA.png/382861814/map%20L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3"/>
          <a:stretch/>
        </p:blipFill>
        <p:spPr bwMode="auto">
          <a:xfrm>
            <a:off x="0" y="-1"/>
            <a:ext cx="5429250" cy="689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upload.wikimedia.org/wikipedia/en/thumb/9/9a/Flag_of_Spain.svg/750px-Flag_of_Spai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73775"/>
            <a:ext cx="1441607" cy="12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undabor.files.wordpress.com/2012/06/portugal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68" y="2495179"/>
            <a:ext cx="1857932" cy="12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orldatlasbook.com/images/maps/europe-map-political-countri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9" r="9258" b="6859"/>
          <a:stretch/>
        </p:blipFill>
        <p:spPr bwMode="auto">
          <a:xfrm>
            <a:off x="4980708" y="0"/>
            <a:ext cx="4184074" cy="249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SEhUUExQUFBQUFxUXFxQUFBQUFBQWFBcWFhUUFBUYHCggGBolHBQVITEhJSksLi4uFx8zODMsNygtLisBCgoKDg0OGhAQGiwkHR0sLCwsLCwsLCwsLC8sLCwsLCwsLCwsLCwsLCwsLCwsLCwrLCwsLDQsLCwsLCwsLDcsLP/AABEIAKgBKwMBIgACEQEDEQH/xAAcAAABBQEBAQAAAAAAAAAAAAAAAQIDBAUGBwj/xABAEAABAwIEAwUFBgMHBQEAAAABAAIDBBEFEiExQVFhBhMicYEyQpGhsQcjUsHR8BVi4RQzgpKTotIXQ1Ny8VT/xAAZAQADAQEBAAAAAAAAAAAAAAAAAQMCBAX/xAAlEQACAwACAgIABwAAAAAAAAAAAQIDESExElEEQRMiMmFxofD/2gAMAwEAAhEDEQA/APE0JUINCJQhCAAoQhACJUIQAFCEiABKkTmhAxzU9NCUJGhwTgE0KSIahJmkdZ2ew6zRJa/G3UaOb8wfVdVTzxsLnFouddRzP/xc1hbyG+elhsRtt6qaeR9w2ziMrfaaeA/Fey86WtsqzeixBrgRYW18wP39EUVU1jr92bfiv9dFgU9VZ1hc6e7f118rrpaNrcgOa99w4fLp6rPQGhIATnbrexLDsfIjZyoz2lmja0XsXEHYkGxyu8vy6rSbGIoyHaNsSw/hO4Hko+y1AXEvcbPd/sB+h3QB0+HMIba+1tQPC3TYBSzTixGYXsTrpdPpMrQGtLbDmb6qOuiDtCSB/Lcha1Ac4a7O4jluR+vFXX0bnN0Op35+ScMHaHaG1ze/6KeSiAHtO+Ky5Loaic9U4SWm7jrfXj8Vqtga2MeK5+Z6plRI7MBfMzqRcfALUpmgi4B+H58U8MnM1OGB2uVx6m4+SyazDRlte1uYXV187b5dbnkbfksacBt73I+KGgPMcbwzISRtzGyxCvScXpmuabWIP72XntdTljiD+wuumerGYmVU1PTCugmIhBQgyCRKhMASJUiAFQi6EACEIQAiVIlQAiVCEACcEgShA0KE8JoCUJGkOAUkbdRbdMC0sJgzPHxPQDW6xN4jcVpu4IJegHvE/OwOl1q1k+ctjjvc+0/kAdbdVk1td3Yyt3sB8eAWxgcNg2++pPrYrzrp+K32XhHyZ0+BYWxo9kHTci5PmSt0YU0iwAHoq2GPAAWwybTRc0ZFXEz5MP8Au+7OoGx6KSgwwN567qy6ROZMt+WmfAu0lK0cApJ3AcNFBFOE2olunvA8IXv1UFU24TZXp7nXCyNmXEW3s8MtzI1+KsHwO0Ic09dumqhq4wRa4bfiRcX6q5h2HtAu4sJHUj4hXreohJYzNe0OffKRbpYfL9UlXJYbD4K1ik9vC0i3Jux9dFnvpyRd1wOQK0ZMWtiD+i4rtLh9hfkbX/IrvauMN8j5LnsUYbOafE08LajqOa1F4xHnRTCp6mPK4hQld6e8kWMshKUiZkEl0qEAFkISJgCVIhACpEqEACEIQAICEBADihIlSNDglCQJQgY4LpMEjswv6Wv6hc2AukwyW0BboHX47OB4eahf0UiQu8c7eOt12eFt2XEUA++Fr6c+HRdvhoGUX5rzfl9pfsdVXR2mHuaG76q42cLn6WQXAWsBYdVCL1cG2SVc2yWN4WU6e7vJPZUcUJ/YNG0yU8/gpeH9Vksqm+84jyso3YvEDbNf14reiNCZyiEvBNjqmv2N0OajRDZni21+ikfIwBr/AHSLEXcLHjYj6KIclVEAa45CWEi5N/D6g6Klc8eE5x4EiZ3kvhvboD8OBT643da1gNrn8tfmiOJ7bkWcTsc3h9QLBZGLwOOr7M/mzn5DZXZEirZDcgAGw9njboueq5CRfUjiDu3yKuMzX1Obk7j9NVBibg0bHNvdIZxWMw2df9lZhW5jYDmh2xvssJxXfU9iSl2IU1CFUmF05NRdACIQhAAlSIQAqEIQAIQhAAgIKEAKhAQkaQ9ASBOQMcxbjbNaNTfQ2tsBxPVY1MdQTzWu6Qm5KhbyykegwyUNe5xW7BjjMriRYNI+d/0WBh8QcCTzWg6nYI3DmW7etvoVyWxhKXJ0Q3xOhwrH2FwBPlsupjxLOCAb9V47IwNcLH5WXW9katxzBxOhUL6FCPlF8Goy14zpJp7X81kY/j3dWa32iPSy1XQ5mlc82kDpHF9vDz1XPW0v1fRRpspMxqaQ7+guFeosJneQTbXiTcjyHBUmvLX5YgC4lb1G2rAuGxu/lDrH0voryfpIyo+y9T4JIzXvHE+ZC2IKpw0dqsiDG7nLJeN22V2hVxxJ9VFmsNkOVTEIyRccOB1B/NPpWm2qlcLghPcMtaijT1TQNbstxBJF/I8FUrcUkBygNcOeourTafTbcc/lrt/VYHaAua4H2Dbhseh3XWnpytEFRiFiSW25C4drwAUVZTSyNu4sbcbDU+RKwpaolwOote5J1v0AGifHWyyusy4A3JWLFJdFq4JrWUccgLW2PP8AZXNuXWVhLg5j/aGx4FcrIF2/Fk3HGRvh4sjQhC6zmBKkQgBqUIQgAQhAQAJUIQAJEqEACEIQMVASJUhjglCQJwQMlhGoWpOPCfh+qzqZ1nA8itGpuRzBvZQm+UVQUJOQ5eH7urdLUZInub4nAtJvysVXoGHuiR1CtUrCwP00dl9bhy55NNvfZdbiwpz4sXgNe1pzC92k5m6nfTfS/qtrsSSahzTx4bc1FSYK1wGh6Auv9ANFtdkKMCteeDbBStsrcHGP+5HGMt2R02KUxjFhxN1gVOGGS5abWBLjyA6cV1mNnM4KtTQ/ofI7rg5UuC554A9pyM0c46uI23+dhss59ZUMJ+8kDmutp7AaL3Lr8dl6Fi+BBrrhos43uBqSePmm0/ZxrtbgE/ijaT8d1113qPcdJTg5dM5TCaySoc0T+NtjdwHiA2BI87G67iiwhzNBY2GhuRceV1bwrAWREusC46XWsfmpTkpPUsNxWIhhYbWKikdl0KkmmsqFTIps1hDMLu0PptdYHaHIzUyvJt7DjsOW2vmtasfduhsQuWxpsknh9odbG3krVWLcZCdb+jEmrBfTbkFsYO9mzdHAajmOnVZMeCyOdbgN+eu2is4fSGOZovfKbk9Oqrd+HKLxmqlJdlqsDT3j/wAIB9dVw0upK6rGajLE4Dd7z/lC5d4XT8OORbJfI7wgQErki7jjBIlRZAhFo9n8EmrZ2wU7c0j7kAkNADRckk7CwWavVPsQY2nbX4jILtpYC0Dm53jcByJDGj/EgRm/9G8V/wDFF/rMT4PsYxNzgCyFoJ1cZQQBzs0XXX/9fmf/AIn/AOs3/goK77fCWOENHlkI8LnyhzQeZaG6+SA5PMu3ODRUVZJTQyOkbEGNc9+X+8ygvDcvAE2WCpKmd0j3PeS573Oc5x3c5xJcT5kqJA0KhCLIAEIQgASpEoSND2hOamNTghjRMzRbTS3LY220PRYbVepZ7Ag+Y42KhYtLI18CjBa5vI39FvxUjbHQEEA68NbWHxXM4bJkN+e/W66OkmLmEA7DTyuF5vyE1Js6odFiWqbEw5QL9OKm7CMLpZSdyQfiLqKow/NGedt1e+zZly++4IHwChDmDNvs6Cq1JJRStRiUZDjdVaSoyOGbYqe5If0bjDdoBF7c09p5C11BFO1wuFKXKosHRu57hQVMwVaqqLHdZ0tSSk2BLUVCrZ7qF77qTYLOmipUOWNPPkZJJvltp5rUrHKhhcfed4HAFulxz4hZj7AqYeZHMdIX92HcBufiop6prWFrPaPtPO61JGNANxtw/ouTxOqDnlrdBz6q9UfxZ8LgU5KKM7EajOeg0CoOViQKu9exBYsRxWc8kL01K5IqnMwRZIlTENXs1LgNQzsw1lNC+SSslEsgZ7QiJuDbiLRxiw/EvGV9Ddjftgw/uYYJWvpTGxjPE3NEMrQ3R7dQNOICBM+fqiB0bi17XMcNC14LXDzaRdRr69xTCKHFIAZGxVEbh4JGkEjqyRuoOvNeAfab9m8mGHvYyZaRxsHkeOInZkltLcncdt9wEzgUIQgYqEiEAKhCAgASpEqRoc1SDdRBSNSZpEjQpGpjU9qmy8UX6I3BHqPzWvgtVqQeX0WJROs4LWpbNk05H6Ljuimmjoj2dZW1GSne7obJewle2OPcZibm+6w8ZqC+Esbcnl5LmhO6NzSCdhfhwH6Fc9VPnB+9HOeSR7PjFcyTxDT9VizYjGW5cwzefFcdFi8srQ1t7Ehpdyuup7Pdkog5sj3PeRrYnS+6jKrN8nyPy9GxJGY7kvyWbmsRfM7Tw34b/JOpcTuFq1cYdvsucr8MLH/dnQ62/RZksNQZbqZgVUlSU1/e/qipIsp6zQQKOaVEJsCqlS/UhH0ISSZt7uvl423t8VjS4zFHO/u2ubG61g43IsNeJ434p+Iz2Ch7PdnzUufK/SKPpfM4+6Oq6qIJp6TlLOTPx3Gjazfev4unRc3FKQfPmtftaLStaNmtH+7VYi9OiqMYYkcVlrlLktOCgkCsxG4CZKxaTx4WlHVpRem2UsjVErI5JAE4BNTsx/dkzJGi6EIA6PsV2xqMNmD4nExkjvISTkkbpfTg6w0dwX1E3uMTor+1BVRbHezxx5OB+BC+O19O/YlJlwaBzzYAzm54NEr/AJaFAj5qxCkMMskTvaie+M+bHFp+ir3V3G6zv6meUbSyyyDye9zh9VRukMVCEJgCW6RCAFShIAnNSNIc0J7QkapLLLKRQ9oTw1DApmhSlI6oRFh0WrQ6v9D8LHRZzWK5RyZXAnaxHl1UJPSkli0vNqDGC48RxVHEapr8jtNvjqR+St5O9DWHa/r5LIrqcNc0a5RcdfacpVRj5c9mZNm1gkzMriL7gloGum1gujpe1McYsbt8yPoueoKWmGV3ePab+Lxe7xBXQU0MJdaPJl01DQ5x6lxXPZ4+TlyVSWYyas7Ysc37vM93ABpN/NQ0HaYyWD2ua7jcHTzW7HC1vsgW6AKOsp2PsbDNzsptxzoyNbJc3HHdUqqQIDjG4i2nNVsSl0UjSZP3vhHosyqqLP3VqGUOb8lh18nj014acVqEdeA2W20bqiVsbBdzjYfmV6V/DG09N3bdmCwP4nO9p59TYKDsV2fNMzvZR988aN4xtOw/9z8grHbStMNPITpZpPlYeH1uQu6qtpHLbNPg8H7RT56mUjUZrDyaMot8Fmpzjfff6lBbZeoliw5GTUsmtuenrzVmRqz2nz/rwWo6xaDzChbw0zr+PLYuPozZWqu4K/K1VJAqQZG2OMiKSyUhCoQJqChknfkhjfI87NjaXu03Nhw6plVTvjeWSNcx7dHMe0tc072LTqF2X2U9tI8LqXvmY58crAxzmWL2WNwQDuOY8l6N2l7e9n6wNdUxPqHN9n7l7Xj+XOC3TpeyBHiWA4PLWTsggaXveeGzRxe8+60X1K9l+0vtHHhmHx4TTPzTd02ORw/7cdvG4/zvN9OAJPJctif2pthjdDhNJHRMdvLZpmdw04A9SXFebTSue4ucS5ziS5zjcuJ1JJO5QBJQ5O8Z3ukedme175MwzWtxtdfWmLUdD/D3tkbEKMRE6BuQMt4XMPPaxGt18iKQzuLQzM7IDcMuS0HmG7AoAYEiAlQMEISpAKE5oTQnxusUGkOapgFE1ShynItAnYFOxt9FXYVYjcueZ2QLMY6KRrVGx6eCoNnRiawkhlyvcNrEkehVqaES8bX1/VUauO5JHL8lFDUnQcbn8k3HfzR7OV7F4x1TRBr7E35LXwqlkYfCx5bprsrGChhdncLkbLqaObkB6qFlzf5WNR+yWguRqCPNOfz5JktRboqdVW2Chg9HSvuSeixMUeGt3VWfGrOLRqsuWsL3eI6Dl9FSFUny0LS3/bS2O3vOOn0XddhexzmFtRUj73eOI/8AbG/eP672Cb2I7KWc2pnb4tDFG73LbSOHPkF3kcw14Mbq48XHjfouuqv+yNlnotRWaA4675b8TxcV5l9sOJWgbGD4pHa9Q3U/Oy7yWoz+L/KOnNeGfaRinfVbgPZjGUefFdij0jmbOWQU0JSVUyItGiN2eRWcT+/yVzDnakcx9FO1bEt8aWT/AJHTBUpVoThZ0yzUyl5E5IgpFc4xF2mOwQjCqKZlPE2apfOx72h97QuDW5QXEAm+q4pd3WSN/h2DRuk7omeoeZOMUZna3vfSxP8AhKBHL1WAVMbGvfC9rXP7saXIkIuInNFyx5Goa4AkcFbf2Org1zjSTgNy5hkOcB1iD3ftW1GttDvZdZjvcmiqoI6mmMhr2TB7qoSSzxhkre/e/wBkvc5wJDbWvrzN6rxWB2KV8oqYe7moHxRv73wukfExgYOuZp8tCgDzrE8AqadzGSwvY6UXjFs3ea2swtuHG5AIGoKKvAaiMtD4nXc/uwG2k+8/8RyE5ZNfYNndF3HZrHKemiwd8skbhSz1bpY2uDpI2z5RG/LxsQXWGo0VA1c9PKxjcQoS0zska6FsORz475JpzHGC0a2OY38RQByGJYXLBl71uXNmsQ5jwS02e27CQHA6Ebjiux7I4JDW4fUsMTRVsD3U8jcwfIYGtkfEdbOLmu5LP7bzU8jIJI2xRVLzKaiGnlEtMD4Q2VlnERl9vZBOgHrLhFd/YY6Kdk0L3xVMk0kTJGuf3cjYWZC0b3ayQGx0ugC19luAQVEkrqhgkb3coiYSQHSRs7xzzYg2aMo/x9FydNRSVBe+OMBrbF5BbHDFm0aHSSODW3OgBOq9GwTFKSPF3GKeKOhibUta+R4aHOqQ9zi0AeKxc1l/wxt9ebiex2GPomyQtnjqhMfvWNZURmMsGWQkNcWk3sSPigDDhwCpdK6EU8xlaMzoxG7MGgXzHgG21B2PDgn1vZ2qhMYkp5Wmb+7GXMXn8LQ293fy7rv8PxunFVTNM8Q/s2GyU0s5eAySV8bg1jHe+GlwF9tFi4dUR/w6hi7+FskVeZXNMrQWRnKM2+3hOgSNJmDUdl6yMsD6aZpke6NgyEufI3VzQ0a6DjtoeRUNVhUsQaXsOVxLWvaWyMc4bsD4yWlw4tvccl2IxmFuK4g4zs7qrirGQzteXMifUACOQkex7OUncAhN7MYtDQUzWVBjlc6tp5hFE9k3dxw2zyEtJaCdgL3Ky0UjJnL1OETwtzSRuaAQHXsSxzhdrZWgkxOI1DXgE8EkVM4sLwPC0taTcaF2wtvwPDgug7U1LwajJV0skNTJnywNh72Ud4ZGd9kjDmltyfEd773WRQPHcStLgC58JAv4iGl+YgdMwUJo6628HjD3ggW1LgywI0efcdrYH9FYgwyR17ZQQ4ssZGNOYWuAHEE78FbrK5j3NuWAioa7M06Pjt/eS298WGum50505pB3k7w4HxOyWO5eTZw8m5j52UGkdEZMRsDnZi0XDGhztRoNNd9d+CbVYe7LmOhFj1AfbISOunxCt08zbSeyzNBlaC6+ZwcNr8TkKq4zibZI3RZmbQhkmaz3Fts7Zre60E200sN066/J8GLrVGPI+i7yN7AcpEhOUtexzSW2zDMDYEX1vst0YjleWEtuADdrmuGv8zSQsnA6G9u7dHKIr5A3x3c/WR72kW1AAA5fFMxrCyHl0VgLNu0XsHWGZrTyveyxdRByOeu95ybNTjDbe0uer8ZLtGrFfK69jpz3uuh7M4LNM9rmMAYCCXyNuwgbgD3k4/HjHvk056Y9PBJI8MYHPe7ZrQS4r1Hsb2JbBaaoyvl3DN2R/wDJ3yWjgOCQ0jbRtu47vNi93meXRa75bb7/AEVOyTkW5JCfCNOZ5Dqq1XUA+BvsjfrZZ1RX65WHfcpveWGUbncq8I/ZJsZjWL/2emlmO9srBzJ0H76LwWeUucXHUkkk8ydV3n2o4vd0dM06RjM+34jsD5BefqqMNj2pHJAlKYhqnpH2cPh8VAUoKUlqwcXkkzSnWdOtJ7ri6oTNUazrv55KxQlcE0q5xml2ext1HKZWRwykscwsnj7xhD7X8Nxrpv5qtiWIPnfmfbRoa1rQGsYwXsxjRs0XPxuhCZkq3QSlQgBLoQhAwRdKhACXTkIQCHhOahCRRDgpLoQsMpElYVO0oQoSOmLHB6kaUqFJlosZiVRZrRxy2Hlmdr81k30QhdNKyOnDe254dD2KxoU8pDyBG/ckXs4XsfLUhenSmCQA5C4EXFjYG/kUISuXJOJT/glKXB/cNLh+IucPPLsVtMkyjXTz8IA6BCFNI1ojsSa3bU/vgqU1cXcf1KVCvGCRNsSnfuU2prhEx8rtmNJH6IQtAeM19UZZHPdqXEn4quChC0ZFCVCECGFCEIAsQ1FtDt9E94uhCnJJPS9cnJY/ohkjTO7QhNMTS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67" y="4724400"/>
            <a:ext cx="3773716" cy="212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00" y="4752975"/>
            <a:ext cx="1196400" cy="62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assets.urturn.com/medias/image/Ef9e64cb-b0d3-424d-b087-d88e9c04813d/ribs.jpg?13584019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37" y="5131781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TEhUUExQWFhUXGR8ZGRcXGSAdHRoZHxwaGhoiHCAdHSggHhwlHBodIjEhJykrLy4uGB8zODMsNygtLisBCgoKDg0OGxAQGywlHyYsLCwsLC0sLCwsLCwsLCwsLCwsLCwsLCwsLCwsLCwsLCwsLCwsLCwsLCwsLCwsLCwsLP/AABEIANcAoAMBIgACEQEDEQH/xAAbAAACAgMBAAAAAAAAAAAAAAAFBgMEAAIHAf/EAEcQAAICAAQDBQMIBwcDAwUAAAECAxEABBIhBTFBBhMiUWEycYEHFCNCUmKRoTNykrGy0dJDgpOiweHwFSRTwvHyFjRjc7P/xAAZAQADAQEBAAAAAAAAAAAAAAABAgMABAX/xAAnEQACAgICAQQCAgMAAAAAAAAAAQIRAyESMUEEE1GBMmEiQnGh0f/aAAwDAQACEQMRAD8AcsvOdCnW52G/eNv/AJsSiQ/af/Eb+rFbL+wK935nE0a4dJURbdk4dvtP/iN/Vj2clVLFn2F0JG38vreePEwO41miolFmvm7Mvoykkn/MmBJqKthVt0E7GrTqe7ofSPvQDGvF0vG3di9zJ/iv+7VgMk579diD3+hh0H/bl5L9zbX7sGgfPAi1JWGScXRC0I23f0+kk/rx6YQOr+Z+kf8AqxKVwJ4rxKSAlmgLwDm8bguDXVGABvfYEnbrhtC2y4f1n/xH/qx5X3n/AMR/6sL2X7SksnexSJGyglzE6rGSDsWY29UATpUeKxdEYYMnMki6o2DjzU6h8a5H0wVT6A7XZHJGvKj+0388QSRr5fmfd54usMQaLw6SFtngI9b/AFj/ADxN3i+I0fCATuepPn7r/DEAodduV9L/AOdMVs1mRGk5bYLF3xvyBmAHu8A39fTCzaQ0VJhZYl6DkfXmPjjYxLVUK+OKeVk+lkjPMMWvysix6kAi/wD2xZrGVPoztGhykfRF/DHvdKOSjGurEiNtvg0C2bRKvkPhiJkHexED+0Xr94DGSrWMiAMkZ661/iXCtaDF7Ksey+VE7fE4kR8RKx3B3osP8xxin9/I4MegS7IOO8fjyia5NRJulXmaFmrxtAVlcFmgD6dRB8ekHTaBrAJ2Go0Om3LCh2+4PJM4MZJbRSR9ZAbMip5umkNp5srmr0Yv5jJQzZJFLCGRkUnUpuN1pZDWxs0QQK3oWKxxZ23pnXhXlF/Jwu0zrHJA7RgrqS444tZ1NSIdbykBba1HhAs2cHspGyhQ8rSECiSqrqNVuBZ9eZwrdgeDpGHlTVpJ0oXoM9AapGA2HOkXfSNZslrDOMyDsGq9g1WAfP4Y6MaqJHI7kLvavtuuXfuIQJJ68V+zHt9at2b7oI9TyB5dx/i2Yml1TTOxA8NGgq/dC0BvgdmYJIZnSTeVHIYk3bXub5m+d+uHns12JkzyLNKTFBvp0pqd/OtqRdtmN30HXDymoK5GjG3o5+0a+Q/DFnh2bkhfXC7Rv9pTV+/oR6G8djX5O8gBXdy35mU6r91Uf2fgMJPbLsQcrbRSGSMVepQrpfLVXhZfUVXlRvE4eoxydIeWKUVbD/ZHt384ZYMyFWRqCSKKWQ+RX6reW9H0PNxeiKbl5fG8cL4JkS8ikhgkZDyMqklEVgSaG/oPf78doizavTqwZG3BHKiT6+f4Yu3RBx+CxKsYR1dbiKkSKu1oefLkRzvpWKnF8sahQyRzM5KgmPYx2L1EPyBs9B7sbZ6c92wVdTPUaK3IvIdC3XJQTZPkDiaJMskCxoAIwt2VoSEggsRsQpbf6w392OL1TUZJnTgTaAMPGY4M2ySt7AkYkHUWaV473J3CiIHqfFWGvIcQinTVE6uOtcwelg7j8Mc9g7Ja3MgkkkYnVqpYoufIa9TuOliuWHngnD0y8XdoQW5yEdW3+NDp8fPF8T1XgllS7LDnfGJJXPGxW+WMVeY5+7F7IkjP548U/SR19tf4hjRjyxibvHv9df4hhZdDQ7K55v8ArN/EcQiStq5bYlLbyX9t/wCJsDHn8RFdcKugyWwg3dyLolUFdiR7uRB6MOYI3BF4F8KyonhjaRHkdD3MrNvoaPUG0qAAVY2xYltyLHLEveDa8b8IzkhfMZRLBZlmjNbFHAEij7wZC3PfVW1b8nqk3Gy+F06KnZniJWXNwSDu5NYlSPnpRkVSOftLoUt/+y8XJpa+Hpy/5/pil2lgWRJJFURvFIO6dd27171WRubAHh9AK3xDluJWKddD6u7dbBqQCyNiSAdyp60Rz2w2LLyigzhTFnt7wKSZ1mgRpGZSHVFJbwAeIKNyKIBPQ6fPDz84jGWjkki8Gle6ZJdDoGFJ3YOxJrbfcijgTPKF1MtElQqluSSDV3be0B7TbEkUQpvnhvzDxyQJGoL6gFRbrVQDEsR9Xaz51hM0naTQcapWhXfttKMrGyRNLJIDDHKAAsk4sXpO60LZlPIisAMxFI0bGJUde4ZnYMWaRiCgMjHfxNqI230+mD3anixT5pCmVmWcO00aB4xpGh1YkrYsa7JIrn54ziXaEtlwqxqk0pCzAbnUFQ+CrLKwah5URhUq2kN/kodjVjhjMauHmPikNEX0AsjdQP4ieuNVgaCZjEDoNN3a9RyOkHYsp2I2Naa8secIyKwgSz0pNhQdqFlmJvezsfQAXiTjUhWBJmZ0DTd0EVRrKd1I5YFlNMdq2oAXzbbpcvkjxDvZ/KfPJI5dZWCKzH0MshGhjvuBHq0g9S7eW+drpVmmiywNISEIHRR4pK8iI1oeV4lgkCd2IQAoSOMIN1aNmQRSIfK1CsOYY+WAHFM5edkkjjaSOAyKxU8nmYtdUdVIo5ctQ88ckbyZOT6Kuox0MeezFVpW2OyRoDyA5ADelA/LAvO5t4VMjuVUE6iqB0QVY1FSxAO51EfVOwG+PcvmwTG5UsJAys3ILGKJCMCQLNWbs6R5bBYo4Tn+8ydrlkVtSiz3mpdJA3+udO5P1QemOuTfaIoacnnXbwsRYHOM2GHmLH5DBHKgBvePfv78LPY7KlUIPIeEb2PDsffv1/fhiMZ9+1b4eLdbA0ifMsq8zWNImDPER9pf41vFHOnFrhzW0Vnk4UftKRhm9CpbKvFZNLOAf7R7/aO2F7MZ3chenO+fTBfjr003K+9f82OEzMTeI7787wsHoaS2GEzxYf8APTFvL8S7h0zFX3StqW6LxsF1AebAqCAee462A+XmFbHb0rGcQVnjZQyx2PbkJCjcDxEA14S2/nXnhciTjTGj2EONZmaOMzLoiga2jzBbwxx7kGNdVtMxcnqbFbVeFDiPgSYMjLQA3NFHH6NL6siglj9psF+E5WGADRmI8zIDqj7pAe7Y7WCx3YbEWAARfi5BY7Q6g4Vl0Kt0Ls3zdieZY+Z3OOfGldI6uDrkxg4NnMzMkrtIVRSEXYAFyCSNwaHmfvYJcN48BG0KIbi3jPJNLMQq8tgD4fIjHuXyhjhSGt0TXJQvxPRbbqN+X3cBM4L1I+tmkUeFjvSuwAIA2NkV6YClyns6Z4IrEq7LUkOdcBWnIU6vBGxZ2uy1gUAdt2YgC7PLFHjEgVVVTZNIdxaUNQBIAs1dcvyGC3EeMTKs0KTOsevTpFEEgMXA29kv0uvxwF4rlfpZWGweTvAo5CwSfTYvVeuK3XZyRxtsj4JxAiZnZ2YqtgsxOkahr53W37sM80PzvKAK5WWJ1mDb6tSKYpfUlfA9DerrCVlluUeoZdyDvXLb34MdleItFISrEMGXlz5UrLuLbnY+sKHQYWcf7Iqv5R4hrinaNo0VxpDDdQD9clX22G2tde3Ik+eDnCMqiQRhBaBRRqrsWW95/wBumAXaDg2XlYSrMkEp8LwMrBXOxBi0jUpvnHX4b4I5jPuo01oKrqc1ZBa20qDsNN7k3zG3PBhKMY2RWGeTJwS2FJMub1xyFCfaP1XHry/aHLGknCZGBEkrFL9hVCXfPUVok/hzOF3h2chnaRpPpCoGgyuFBo78tNWoNchz61iE53xNCWc6UHdqG16ereNTV3uDv5b1gp8thyYeGr/59MccqQooAAAbAbcvLG82ZIo3z/PADs9x3vVMUhJkUagx+ugI5/eUnfzBHrgvKVNC6PqPdiyOVolmzXh6XjOGZjVNF1+kSvK7HLrisz+Hn8Kx5w79PlyTzlXp6r/PBfRl2e9oXqWfz71vz3wn51qb7oB1E8h52Tyww9q5KzU4uvpT69FP+uOfOpzTBlbSgNL13816WdrY/DrhYdDS7C54tClAv8QCdv8AUYtx8ViG/fKKHL2T+B3wJj4TlxdqWPU6jfvu+eI/+gr0lkA50Qp/dW3/ADbDClnivHhsyeEqdQYjxHzv7Kcue5v0xp2c4c0+Z1SoQqVqB6UA5HptQ/vjEmR4XDEdbW5QWQwFAjewBzPld4boaigOr9IwLSG+bMSaHpqNf3cQyyUfs7fTRcu+kep4kzEh3LbCyRysnfmN9+nL8FvLSlJnIADLRrXqKnUxBP397vzwTmzISIJW9Mx5GjXl/wA5YXJ20N4Rp+yACQTdMXI9ry8sc8LuzrySTSTD/Zvh/eTjkUQFyDuKoqoN+ZI/ZwBdlfu02GwvUC2wosRRuq2+GHTsjmcvFAxlzMQzExXwaxaoHuttrC71f1iMJGbyzJJJEKaUs6eQjVWYAn0I3+Aw0Lcmmc3O26NICRFE/KpmYCqoELQ9R4Tv641PD1OYVWJVSxW12/VG4Ox5fEYuSKvdaAB4SK9DRH88VuJoTe9EhWB9fMX1B/disZbNKP8AEcspAI6Ma6TysWWr0JJNYHcSgLCkZPpD4lYnw6RZa1NgEKtgj44nyfFFmSM7WR4kvkwNMK57EeWMlzTNIuXOnxkb6b3303zY2SFra7I3wZq1RHFkcJ8mVeBcGiUGTNM4DbRlRRYEA3YOwN7L78SPPHCSqR/RldZkNsyADwlmHM7XputsXWOYAk75JIWkoRa0uPT49Ttf6NidIVTv4T4QATg5wjs2JYYZB4WZlLlju8e2phudBIFivywnXYXJyEmbNNE3erD3cirujCiVIsir8J5fyw0yTCRY5Esqw1Lt0NfuO2KfaPgErOpKmOGNVhMvdmwUXxPoXcKSQL2B0EnasCOzucMUfcudRQ0NFtvfiACgmqpgfvG6rFlKibg2mximm26ihXxrFrhpBlg2/to+f6y/hgG3E4+TMYyeQdWXy+0BeCfB8yrZiEBgfpY9hz9q9xzHxwzZNRfYC+UOdvnmZijUlnbnyVQUQWT1PPYflgKiAUoGwoKK5+Q28zg529/+/n6eIE/sLvgZkcg0uyAFmZY03I1SN7KrQJ1AeIkeyKY0KvR/Ez7N4OH3GkzH6EyaGZBqZdrJIqhy5nla3scZJADAWBdmWXSSoJDJp2KgA7huYs7OMOgySytlpnOtS8jSM1U9EKkiivrkHY3yUnlg0qATy/N8sxlCq7BWEUZMmsIWJNfVYE92/Ub70m7tjeDmGXFTxxyeCnBYMQCoospbfwiwPao7YNcdzNhVHMVe/P4V7zhjz3YqCUyPndHeysNBy9qyALQGtv0hIWzqXTtsN8BeOcFbL6QTqWqDbC9IA3FUGqrHXesRzK5KSOv02SouAHz3tCrNLVEfliXKdmzKgmkkYJVRqqF3c/VAq9O1kUDY3NbXDxiRU1s7UoHP1NigOd+7yOIOMdq01PEkc2h/EUUrZBWlvw2GCaRVEADzOyxjN9GzTSdEfEuIRK3cZVS+pW1zSGtmAUlaTVekKPDQO2xs48yq90xhlUI7CwQSQ4G1bgFSu3h/DEHCi8k6s9xSgEqXcMyKo13oVUVKIB3o2ce8R4U6OJ21NHGdTSIBpBc2xYHxUTzcHa1sbgmtf1IxnWzYqNB6+IbDe7OwHUknYCuewx0Ds98nYIEudFtW0PReftkHc/dGw3u+lb5P+FgiXMCnkR6jXmEFWXo82YGlPQA1zOHZ+NBFVZFdpmvTCot2AO5N0FW9tZpfXCLTofJPwiGfg0QQoIY+7r2VXTv90geE+o3Gxwk8Z4eFBgleQCgyOjBSQGHiobFlNWNtyDyIw25rKzzgnMTd0lX3OXNdPrykam/uhBhA49khBIr5eMhVH02jxAo3tGQ8rFhvMV5Hd1JXRFxaGPgnEVy0UkUIEupw0SWFUAj6QOx2AFFiTu2rqbpp4Xno59TRHWgag9Gm2B2vmNxvyxy9F9q6vl53glks3mJk+aQ6QZCA8mk3TAga2utwpA6kKQPPGlCxozpDt2f4qk4ldB4FlZFYcjpoEg+V7WPXArt5ky0Uc0SMWhmWVu7Hi0rZPvF1fpjXsZBNFFCqVJlXUsl+F4gWpAOjoVo2QCKPPAftZ2/yugxRtIwc6TKqnQVGz6W+tvQ2vYnCNO9Fccla5f7Iu1HGu+c92ah3KuOidWFc2b/QDDF2eyAgCx1UhKNJZ9galKR31c8z8PTC7wPKtJKcwQGXUzQJ0mzB8Rcgbd1GTfvI64nTNVnMtECWrMAyMeckp9on0Hlg4cTltlPV51FLFH7AnbeFpOIyoq2zMoA6sdC0L8uZ67Xgrk8ukXeyLuIITFlzVAvIdDPR5MxBPPYGMdMEOLcMY5vNTnUFAWOM6dg7KoYixTVajz3bn0vLkAcmjgBAZVdfFyQeFL9yotH1J64qno4mT8bzC5KBFRS8g0ZeBFI1GTS5sAkArr9oHopxr2eyUuVM0+azCSSSqi6IxUcSRl9Kx7kkeK+nxJ2CcXzc6vmplvvsqkaACJZWNgHuhZ2isMXI8TFhvQAJ/hhnliWQwMCxLJHLIF0i7TV4C23QncUDzwGwpFxZi84DjSIo7b9eQkKPeFR/dYwD7c5krEA5D6nrQq0I+o8XU1YP621YN5bhxSMq5DM7F3IGxYgDbrpUAADnQ9cA8yiy5iOKRE0xpJJN9qyFjQFt6TxOy19n03labKpONCgskYnUzrI8QLKQm5N+Fdq1VqC+JN98X+L546zlcvBJBRKPmJ3lZENWVRbPiIGxOKnCsqYOKdxI6/RPrUttrQqXjJ+qCGVQfM4Z+z3aXvpO5jVnW2eRiAFFnwlTdl72IrezXs7t14NPbKOY4SuWyuTtSkxZ2IG7KvdnV9XodNkKOm2F4QkEz0oDLIGsWfCVFKzb3u9i9xXXFv5Q+NuJvAoIhJjC37TmlNdRuRsNyfIDA3thl2yiQRhySsYcKdw0updR+J1dfWsGK3YvkI8Ezz5eYOgAalDrdBxz0mtud0eh9Ltt4NxwEyKIy+aZBI7MVAkNhdPhZmRELgAMNgD1vHJm7R2a7o7GrEgv8CvL0/PHQOy/HlbJ97HErTxjunVmCMRbOtsQfCQCSRZ2wGmlsrNxb0GVz+c7xYmWTvWFkIgjgReviYOzVyvVv5Yrcc4UuXVnFCKNG1gqtGOTe1vdXDrW3MaQeWCmR7QtSjMjuWbfqyDqF1gDU1eg8sBOJcXMxyz6Axd2jUHe1JNHytdjfSjgJuybqtCvk5rijJb6i2fXSLv4/uw/9iFjGUicmmMzSGxVqGVLNjkEUC+W/PHKsxn9DRsPEoZVHj0BlXbdhuFvc+h6c8O7cVplCypNK5HI6RI2oBLqykAJpIhuQLat7flasEocXTL/AGj4+nDMqmWAWWcoUjjvYR2VDuQdl0nYcycLHC+wYTLrLnx3aqtCNF+kJYAeItYTlfK7vlyw65LsZHHm2zbN3km2mwAqsLthvvv7Ow0+p3EXbmR2gdVBNHUR5gX+7n8MSWZWlH7M4vtnNZ+1GYyjgZbMSdyq6EjlptK+QIVeR9Affgp2Rzqy5jKuuw75LHMqeVf74UZuHTya5Io3ljX2tIJrayL6kAXtvWLvybTf99CvRpIz+Div3nHoQkkml8HJONtM7Fxl/pz4Q1I5AYgbju7PvAbYHnXTFLMymMxNAjOXhiOkba+6ddI5G/DIw2PU7bYucVOnMFyoK6ylEc7hUmzvt0vzG29AgoO9+bQorG6MYazaswaJT5qSQeXPQfLbliXYKz+dl4dxKMxKXjzCapaAjbvAfpZPFtGbKtTeS30w79js+0sBZxoGrwRNWpI68Ooj2yx1HV8OYOF/5RMkVSAoAoUSQCh4lXwlhyo7IN+ZvzxX4bxhcusUUneBQtI8e8pUnX4otBNeMUwtT0rfCzVoeDQ7cQ4gkYJkYBRzJOEDifbDLRnMSs0vzhtOiJWki8CFtGohb31lvKqrrirne1EaSCXuZZtakIZvCUOoBCLTT1N0DQ64oca4bI/zHOZs65MyJSRVKAmgweH2haszG/PGhi+Rp5FQPzXEJc1Ks7w2wjCFeeoC92oCyTuQq1tWCXA85DND9BPWZJt4XjDB2G9xqgDaaG1WQOYxXbbka+NDCxxvJ6iZorsbsybDzsEVuOtY6HiVEPctjbm2kiPzjOQ/N96RDqZ5XonUATso1E2dySN9sLnaDjT5qUOVoUEjjBtj0Aoc2JPQdawMy0VoJC8hPI2bFXR571Xl+eOjdgMvlkmmkVAXVdvnRsKgpbjKK1ktZY1sNHnick4KyinH7OcyQzwSKssTxs/ISKVJF1Yv338MMmT4onfqmgZdJX8brroi1sR6idIIB5WPTHQeKvBLHTR5XSWAPcks5oE2G0goVNG6O9XtYK/nuwiTxvFl5JDmEAanK6ZrBooQB3bWpFEnmB64X3YzVSEpp6LnE8lA0LVrQKWL0QoCglV2RVWiBfvPPCnPxcylCgIREKxgWTZGluhPs7Dz1HFrhOefPRvExZFUxJI3131NTVtSG163+Jw+SZSIgDQKACj0UCgAR6YlTjpjrLFO6Od5LItq7x62FIm218yeg9w5YuLOykMvtqwZb5agdQsc6sb4MZzJCNvCDR5Fup93l64r5jhziJZWFK5IS+bULJH3ASBfmww62iTk5O2PeY7TxLlDnCCUCa9H1rutF8r1eG8CuB5v54wYSEsAjTPWlQWBIWIHfSKIs37N2cKOQgUlhICToYxgAtcvh00g5tQIAPOxyw98CtYQsmXEPeambQR8NYUUshXmtnlt5YhKCgtHRGXIAdoQBpzClEEbE0RSqhaiUA2LE6dwARfPCv2J4c8M8LyIq97mkVaNkKrAmiLFanA/+JGGvtDlu+WDLIqmQy0pI25gk+oUWx92L3/RSmYy+kHu45I1TVz0qwtj95mYn4nF8DaRPKkXu1E5QtVku+2wpAECswJ5n6RLHQD1xFmMnImTlQe1GRKG+0um2MegkDxxk+Lz6Yt9o4YyWaTMRQ0JVGsWW1xxGlFjUfBRA38Qr1ucFQB3hdWWNhpQsK2ZQzRseRKcgdxsw5jDJ6A+wPnYu9yMTQsHZNGnfUVdIywD2xJYmgeRIxD2ezMav81dQ0LqJsrrWwI28ZQFhXhJBUDybyGC3ZeYBI8uBUsRYsChouHIJ9oWfZJvpy64X85wBnj7hDofLF0hfelpgU1noDG6A0dqvrgtWqMnTsH8b7IyyZxNVHLuNDFPCVjB1MqjmNgQPUrgh8qTHXlYV2dYppNhYBuIIB6UriudLtgn8n/DiR3z6tTqNnN6QpI28tcln3ImF3tFn1fOSZlSSUJjQ0QqxokiiidiXkJax0C4aCrTNNpvQsJqSJHLRujgAlWB0OwJCMLNHw8wT05XiCZWMgKjW4ZVSyNTsx2A6IvnQ6YaOGQZZchEGzLxSFdWmIaiFLNoMkekl9je+9XVXgd2Qh7viEMM2kyRM52aw1IdDr5qV6+mG93+L/Qrx0xqh+TDKxxu85eR2GpxG2hFNb6Fok/E71yGKHZ7spnMvL38+Ygy6qhQBSRrU76mN7bgGvQYZ+1XG6jWrosC46aRZI9A3K/UYKniCOutGi8R1Auh3vrW+q75jHC8mStjpISu02ckiaESOM0shNdzJrcuK0gWBpDbj2j7sadn81MsgllBRhWoXsqgEkH0Av8ADrvit8onFo0AfVldYrSYgRI5saegqvaG5ujuMLXafttLnYWjgCopAEl2ZHHXoFRSRZUD41tisIOSVAbozshxbvp86yggOxzCIegMrOQK66SNvMYdZ84ELPL4Y0JrfeTbavMAdfXpjm3YyNoS8rKxJoBApbWniWQHSCAKYGzW6Y6h2X7ItI/e5q2r2UbfboX/AKfxw842ybTs37P8FkzbCbMCortYz9cdL5Unpzb0HMR2w7QJPO+kjuovokPQ0T3jL5guANukY6YvfKn25GWRsplXHfsKlcf2Snpf/kI6fVHvGOLQjUQC2kD8vgPdh4xtBetHSuE5ITRSUYgzSd3rmc0nhVvBGg1O5Lbm6AAA3vBOXh6RNEIov+5kdkAVe6jLEWSQw1INhWotVUPLCz2ElGXEjrqZZtIshq1KWC0qMGcHWQQDzrY1gjND3LjMd6ruBG2pEKKqg954VO5ugee94lL8isfxGv5L+ESOhzs58coKxAckhvcjyLkD4L64aM3l28LVykT+NbxS4nx5MnHQQtoKRRxLSlmIOlQW2Gy2edBTthRzvHs1NnMtHI6r9NGTDDekDWmzsd5CBZvYDy64LlToyg5LkN3EmIE40s9nkos33cdUBvfqBthK4V2ieXvoM4CsySRyRh1WLXHaCTQDR7z2iWHMb4fmP0kv6w//AJpgT2gksoulS2+lmF6OWrSTyO6jY3ua3rEoz4+CsoWhdj4zqkM7Fe7GlZ3Uh1Ybo77bEMAASLBJBveiT45x4lJJMsshWQR2e7YuwvQzJsApEbE6jzIFWAbi7LcMSas1JCiN4ljUIAdOohu8A2Zgy2BVAk0MWe10dqhdn0BtbNrVFWgKtnIA3HMdem+KPJbpCLFStkrdscumVYRsYZNowGUjQNk1KeTBF8jz545hl85JnGfLZdDUsiaUB9iNAQST9UUVBPoOp3nlz8LZuRc1IxRqppCdNAEeLRs1ivEQRtfnhn4Jw91mhfJxxJBZ1yhwWloPpACoqqgPTzokmsO5ULCI2Q9moa1ygNLpALqzgChppAGAUVsKqxzxy3t3lJ8lmoDEx1d5qhkoCrIAViTXMkb+HSd8MXZ/jubbKh2COEmaGZmdQ1lo7XZSNNu3i3rY8rxmffMSTETrGZsnpnAK0GVrTRqJ0BqU+0RZ5VRGJxtOx5U1oHcU4rmpgNEMcT7WO+jZdXXdXZquqHlsfPE3yc8Eza5rTNmGEMgfeKT+1otsSmlTsbA8xth4yzRzKmYyr2tbMorUnUEbUR+R5jEeXpZ480smlQf+5jJuqUosh32ZQ3iNUV3+ruscu6ozx6sVO3fZGXNTJHHPI4jUu7TFn3Z2WPZRpBAVt9rHxwC4d8lU5kXVOFFiyqNZHkpOxY1QB64bu1Pab5nmZEsCR0Qhm3VQrTXXrbYscBlaZWYvmAWr6YqAq1uNOsUevIHn54aWWcXXgEYRkrIO0vzKGFRGFVYhrbwIxkiZKRvFu1EEabG5YbEDAfI9us9mMv8ANMllmGYW/GX1ukJA7uzpA7zcLqauQ2JOzAezJV+8OZZdZ3eVUQ6iSxKAgjU1myQfTmcTcN4JlYdfcMwmkN9/rLyaqJBsbUCb0HmT51gvPAHtyFzh/wAl+XkVu8zUxl1lC6FDG0gXXNWpLIQ7FtXMG6OJG+TiDKxtLMTmUABJPh0qebaQSDzvc3XTBhUzEICOsUkAXRUZZHEXtMgEhO8jVqcmyB64FcQzXFcyWGmBe8O0ZkJ03sKChgdulkbnDe4npMXgwXIkj5uKCAgM7DSxUUqi9TMFq9FE1tuAOuGftZl1MmXyqAhKWMLz8NqN/Pwg3eFzhKmLTIrxyTpPp1oaWQxJoCX95C5vz3wZy3EopuJQ03MkqDsbCN0+0N792IxpzpHRljJQTfkm7RzBs8QLIgVpiPOSTwp+yi/5zin2aylSpK27tKnPoCyk/wB4+XQDfnifORCObNOWFySkljyVUVV+Ncq6mvXEHA8+JMwgXkrqfOrdRzO1nqRdnlQG85ycp6+TqhFRxL5oZ+L9pcvlsw8c7MhIVg2klSCoWrAoHblhO49Pks1mBIk6FSAshD6aa/Buea7UQBfLcbDDpxiNDmBq2ZlYBvULHXpYs0emo4q8ChEIMTIBfiU0CS2/WufUfHDOaTORJtC7ke2EOViWBBJmGBcr3aHddZIsCygNmr3oC+eJOO8efMwgLlcwt7XKqIAxG1CQEn3gEjyOG0vBZAUX1pK6ddvy54o5zIKZUlipXjUqB3Vim57ECia39w5Vgc1d0NTqrEPhPZJRL32bLSEHV3UQXTexGotzAIvSqi/TD5LxpZQQkgjkBtRKpI5MPqncAG6Hl5XibKzSAMspRjtpCKAR53pBPlWw5HfFeXiaxOGkjjWUCgSW11uB4FLMDudzXXCym5O2BRSWgUOAGLhsmUj73MGRXspEYyXYllILUNIJN2eVYJ8N4bO2ZkzGYhB1wJEQt+JgdTMQzAAWSK3vnjXMcRnZASGiU/X7srQNVe9/CxeLXC2EpFIZIxZMs5I1t/8AjQkgC+vIYLnKtgpFp8wB4FtK2oSqSB6INVe6sRSwtqRyxU+yCR43Ncq0+NfMUdvLGuc4qIlZk2VdtlpNXkvV32O3La9hjyN9GWOZ8ayMuo66Lsd9C3QCgmjpA6jY4QILzHZSJs184kOtVRUjStkC3ubJs2aBINeuGAulEUDfPZmNfiCB7q6YHpxAKHjUnvIAQN77wqPpOuxO+L+XJde8idaPVgSVagRfVtq2uqwZNvsySXRsjwrfiHi3O2/xJBJI3xKukk9a+8fj1rAOfOZmJrzDuyAijAoALXyIIJF+RODWWaKRQ1i2FgOFvf38/gcBqjaJDEooqq/hvf8APAHtdO/ciKN9JkbQWU02go7EDqLZQuroGPXB2Xh61uik+a2P3EYoZzgkEi6XUkDlTG1O26n2l3F2DgJ0xlS2znPHpoUSWLWseoRtF9x41pdVcr2Fc9r5YW04gY5opcqju6SAhiCxklq9AXmUokEDfx9NsdK4j2KY7pmWdTsRLGjHbpaFNR94xW4bwtIGqHVK3IqqrGQPPYWBvv4gP1rrF8clFfI+Wan+iDj0LyO0Sb/Ss58a82Oqn8V2pJFAG9j6Yt9n8sY5I0KEHvE1MSB4tamtHMDnRP78TS8UXLAvNG6R7EgJvy5WJFQ1uKRT+eI+H8fyuYnhMRbUxGxRl5MtUaoigf8AfA4t9CLNWvocs5w8Td4t6WVlKsBeltFXXUeYwKlkKVFmRo6K+4BPmjX+XMdcMOXZTLKt+IBGr0KkfvH7sWJssGBVgGB2IYAg/A4aUFJEVNoXEjf6riVfI+Fxt0INH4jHjd0o+kST+/qI/FbX8ce5rsemrXl55ss3klPH+y4tfcpA9OuK/wD0/icV6DlpweZBaEj4NqBPxHPE3hl4H9xBXKZtGX6PSBvtYvbyF748SibCqzH2gFVW9ObagK25nC3muKZlf0/DJzd7rF3teRuLVtiKHtdlKpu+ir6rCRaHxHv/ACwntzXgPJPyHeIxxO6q2qRq2i1hl57sw2Y9Ls1yxZXKd5TTAL5IpNAeR6H3ADC3ku02QQHRmVUk8u9Wyd99wT8MEYO1OVPLM2fsh1Pn0A/58MB8v2MqLOa4R3mYDykGJP0cSg10vV03I+NAYsZ6meNW31SLqH3VJbkRdEjA2btTk+ua61etf5cv5YqS9q8hervrraw1eQ6V0/ccapPwDRdy3C9cGmWhN3juGBBosx22O4IqxfuogYm4fE8ESswGpRpfTdMgJ0mzV0Dsa2+JwKm7d5NR+lJ9dZ8/y264HS/KVlBenc2QKYnatup643Gb8GuKHzUHW0CsGFHWD7iCPQ8xgSvBYGY60fzpiTHf3RqO2FRflBDECDLSuxvZY3Y/kLv1xvB2k4pL4YeGz8vaeMxj9p6FemKRxT+BHOI7CB1PgJryqhfpq3GNXkcc2iHqwLH8q54VBwfjk1Fjl8vYqtZZx7woKn4Yjl7DTMWXM8UkduseWTff7VmlHq1DBXp35YPdQW4lm8vGLnzXLbSrrGPdtbD8RhR4v8okMI7rJxBj5gED4k+Jj+PLEvFOBZfID6TMxqTWhJh3mYYb8xHVi+RqqA3OFySWTvlMcJaXMaFCgr4Jr00WojSQ2/LkNxvjohgiuybyPwUp0nzLrLnW0pzALaN+iiwSDXoT7sMfC+OEZjLwpKAvexRrGlhQutQQqG68yznUfecN/D/ktiYK2dlaVwPYjJRB6at5H8rLDByLsrk8sC8OWjRhVNRLDxAe0STijnFKhKfkr8Xz/c5rXdHStX7J23U++/yw1ZTMK6hlOx8+YPl772+GE/tIlzuDy0pz5ciTz6fHGnZ7iZh8DWEFAlvqmhTe7mD6D7pwlXFBvY8NGDiMqRjxZq54n5jCBNA+Nlcm9/zvEM7BBbEKPvMAPzOKY43lwN54/gdX8N4OzWWZMhEecUZvzjB/0xWk4Flm9rLQHb/xL/LFTM9q8uvLW3uT+ZGB0vbVPqwseniYL/PDVIFoIp2N4fzGSy3+Ev8ALE69m8mOWVg/w1/lhbbttKa0wRqPNmZv3EYqT9q80xoMic/ZUc+ntE4ZQkDkhuXs3kwbGVg/wl/li7Bw6FN0hiX3Rgf6Y55JxDOTBgkkrbHdPCB722Ue68SS8AIUPnsx3aGvbkqzzoGTa/RVY+WNwfybkP8AmOKxRjxzRJ75FX/1YrDiWr9HG7HoXVkU+o1DUR6ha9cJ2Xz+XgsZTL+If2soZfOqBPet580BvbFTMcRklsSuWBskVpT9kVY/WLYygZyGHP8AHUQMZJTMQDaQgBBQ3Fg0W/Wdv1RjnUPbjN59miyvd5OJV1WAWcg+HdhQB/VC164PSAGhsANvhy+GEvsLw4w5rNRsRcaqPQjUCD+FYoopC2H8twGMMrztJmWUllBfu4wT1pBqZvUvhgysqwkNFl8vEw5Mkdt5bM5Y40SIEbef/LxqyDavj7t/9sGkC2TydoJ2ajM458iB5VyA8saJmXLx63Y+OPmSb8Q9efLFaTK72K/L4e7FiKMakO/6Rf4135YDSMuw9xdGaZhptWUc63GmiNz1F4pLwCcBFvVW1tVkV9amonzPXnjMZiUXpDy7NMtHn0AUkhF2UDRso2q7s7ViOWPNn2u8YdfpAP3PjMZhrAVpMtIT4oiT6sp/9WPYsi90Yz7rX+rGYzD2LRK3BZn5RGvem/PzfG0fAcxW8RJu/aT+vGYzCuTDRCez2Zr9Efgyf6viReA5nrCbvoyf1+uMxmNyNROvAMyF0ojihQVZQAB6VLQ+GIv/AKYzBJbujqIrUXQtX6xcnGYzAcmGjw9msz/4jf6yb/58eLwOcHaMsQeVp5V9vGYzG5MFEsfBMzvcBIv7Ufr9/wD5WKWW7MTrmJZTEakRV5pdqb38fkaxmMweTNRfy/CZxziervZ4/h9bFpeGTf8Aibf1T0+9jMZgcmGkV5eF5g0e6A+KkEb/AH72x5NkpBoGg2WWt1r2h97pjzGYzka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27709"/>
            <a:ext cx="2736273" cy="367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regentsprep.org/Regents/global/themes/imperialism/images/afric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1"/>
            <a:ext cx="28574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t1.gstatic.com/images?q=tbn:ANd9GcQkSo4GgLLQu6rIZ8rbna-wv7rxM99phF81UCr5XvWNbKy1SVn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3739212"/>
            <a:ext cx="3117274" cy="31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data:image/jpeg;base64,/9j/4AAQSkZJRgABAQAAAQABAAD/2wCEAAkGBxQTEhUUEhQWFRUXFRgVGBYXGBUgGBgaGBUXHBgVFRgYHCogGh0nHBgXITEhJSkrLi4uFx8zODMsNygtLisBCgoKDg0OGhAQGywkHyQsLCwsLCwsLCwvLCwvNCwsLywsLCwsLSwsLCwwLCwsLCwsLCwsLCwsLCwsLCwsLCwsLP/AABEIAQEAxAMBIgACEQEDEQH/xAAcAAABBAMBAAAAAAAAAAAAAAAABAUGBwECAwj/xABBEAACAQIEBQIEBAMGBQMFAAABAhEAAwQSITEFBhMiQVFhBzJxgRQjQpFSocEVYnKCsdEzU5Ky8ENj8RYlc6Lh/8QAGQEBAQEBAQEAAAAAAAAAAAAAAAECAwQF/8QAJxEBAQACAgIBBAEFAQAAAAAAAAECEQMhEjFBBCIyURNhcZHB4QX/2gAMAwEAAhEDEQA/ALxooooCiiigKK5Ym7lRmCloBOUbmBsB60w8W5zw2Fsi7iGyHP0zbUq9wON1IQmNNdY0ImCYoJHRTfwPjVnF2Rew757ZkTBBBG6sp1BHofanCgKKKKAooooCimziy3iV6LQArsRAOZgUyrrG4zjcb0lCYl80sQuVgvyhie7IzECV2Egeo21FA+0U0YjC3/0OuxVczOYgnK7RuYMEeYG/hXgUuqIchgP1SQTAicseYB33JoFla3CYMbwY+vitqKBtw+Kvne0IIBBmNZOaVOo0yx99tq2u4i8LbFUBfMAFJiRIBMgn3Pj7U4UUDZexOICStpS0xGbTfQn7fzo/E4jKp6QB1kSNNe0Tm1Mek050UHLDMxXvAB10G2+ldaKKDE1mtTRQbUUUUBRRRQaXZgxvBifWNJrypheGsbt0Yksl4HvlSWNwuc+aNzmP07xXqbHq5tuLRC3Mpyk7Bo0J0Pn2NU9zhwl8PxM3IZrV4tcWMsdfpgG0W3BK5mhiJlYnWM52zHcdOLGZZSU8/CZxhMPiVOd0/E6ZbbF83SGcsBoFy2wfHnUyBVng1XXwrwmKFl7r9guXUI6hBLooZXEKezU6baqZEb2NVx3rtnPXldCiiiqyKKKKCMcx8avYW8rZc2HKwYAnNJkBvDRBAOh1Gm4iPGuYTfusc7IiSqKCywP4mK/qPt4ges2NxJmDIdOn3dQaS0jKlsA6as3tsPWqZ5v4Q2HxF0DD3OiT1FVRmAXMrMECK0LmYrDZfsINceWXXt149W9rK4BxhLtvDs2JUMoKMhZM1xgcoZ5M6gSABrmn0qV1AuW+CpYsYVXtAXTlZ+uHIlyGZLTCVQozFURgCQoG8mp7XWb1253XwKKKKqCiiigKKKKAooooME0UGigzSLittinazLBBOUOSRqIhGDbkHQ+KW0UEfXB4gsLmYr3Z+mSxB7BNsnPEZmZRAAETDaUrwmDuqUzMGAdmOaSwlGHaY1GY7HYefFOtFAVWHxT4mlk2rKdn56Yi4wnUnMvcv6u0Mf8AKu1WJxDiVqyAbrZQTAJBj7kDT6mqv+KODS4UxXWTpOcqsq5+4Wz2ldVbQMRJ/URHmscm9OnF+UR3mBLmDxwOHu3MpVbqXFJFsm4O4oAcpBjUazuZ3q8uE3mexad4zNbRmjaSoJqkMLxO5j1t275si3aQhURcnch7bbqdBntrC5YGYRHirN5R5jw/4axaDnOllFAMlrgVQA1uJzyIMCSJ1AqY6l1G+SW470ltFN/XvNsqW/8AESxHsyrAB+jEVkWrnm60+y2/5Sp/rXRx0XE0E+fFIGwM/Mzt7l2H/wCqkKPsKyuAt/wKTvJAJn1JOpOg/aqacsZezNaAAKm5mzBgVIVHZZ98wU6TtvUV4rjAl6/bvS+ey6qVykKHuOVDAtK6ZRtH5cjcw+cVssbF62LJdyzsnyhZYmCrHRTB1O8z6ya9GAxCNasdLJdLllSUl0zFs0gwSoDAyfM6SAeXJLrprCbTnh+NVsKoe6rXHVWC5gWElcoUSZZRB0nuBqSYbEZy4ysuVyvcNDoCGU+QQR/MVCuReIBl6lwMF6aIj9xt6A59YhNgTJ3ZoOtTtWBEgzNaw/GJlNXTNFFFaZFFc72IVNXZVHuQP9axZxCPORlaN8pBj6xQdaKK5Yi1mAGm+oIkEbEfsTQb5x6j/wCaEuA7EH6e4kfypoxGGtW3tZrhRnizbjY5czhYgrOm59IB1g97F3K6pZQOhJL3Aywp0gQNyfQbR9KByooooCiiigKKKKBi5u4b1rMBFLyIZlLZBIzEAa7elV9xvhFxbIs4thktsbtpVUanK4eWzec2h2B30mbcuOACSQABJJ2AG5JprTCC+y3bg0H/AA012kEM48mQpCnaB52lm5pZbPSuuDfD69+HzEJbulG0Jf8AMIbNZzD/ANKNiQSdtiKlPK/BPwha5cuKC1q0ty2gJRGEhrmf0LC4SSo1ZifaXZa4WcGq6+Zcz/jcsR7iT/Kkxk9NXO1vbg7Gfoa3otWlUQoAG+gH9K2itMisRW0UGg1ptx4QXBc6SM9u2zZyBnRWIBVTEjMAxgb5Kc6wFEzGpjXzpt/qf3oEfDcOtsFEtLbVWOUIoCkHUMABHmD7g+IrDYD9OYdKcxtlZ8zlDTok65SD6TGgXisUCY4BP0jJ/gJX9wsA/esjCt5vXP2tf0SaUxWaiE9rCqplRqd2Mlj9WOp/euOOdQR83UIOXICW0j7ZZI+bt2paa437AbyQRsw3B9R/tsfNVXWwSVBYQ0CR6GNRNRnnjGY5BaTA2yxcsHcBSUgCIzdonXU+kbmpHg7pZATvqDHqpIMfcGuGIV+pmLhbQQ6aSWJ+ZiRsBtruTPiojz9j7d13uB1vXGz/AJhYFmzLoc0ncaj6U8cg81/grrKyk2rpUMIhlImGX1EE6eftqqxOFZbjq6qxt57ZIDFLrqpCdeGLMnVzlioB7ysdtc+Hcvre4hh/yitnqmVZu7IqMyqwMkqXTQbhWE7GsfzTerp6LwXx8tX1td6tImihaK287NFIeMcVtYa2bl5sq7CASzGCQqKNWOh0HoajHD/iXhLtzIufz3ATEbkgakTAlc2rD6helkt6ia0Uj4beZ1zlkdW7kKAxlIESSTmPvp9BSyiG65+c0f8ApKdf77A6j/CCNfUiNgQy0GknCxlU2jr0iLYP8ShFKk+8EA+pU7bBYaqshqxWppFxLi9nDpnv3FtJIXM5gSdhP/m1AuIoFJcFxC3eUNauJcU7MjKwP0KmKVg0GQaxRRQFFFZigAKIois1EFBooIoMUGsRWYqqS4Bu66IiLn7gojTHjVj9wTUW5x4il1xhHY20uBkLjRgcph1M6BTBkiPrtT7jHuC83TUn8u3MZJPddgEuYA38HeoPzBxkKGZbSXcokumRR/fh4GdiIM5cumnoc3KT21hhlnftm0OxN/GWAEYIzqShUZw0nLlMEmfmGx/UDJmpt8NeHtbjE31d79241jMCcqKVVz27ZQyZM2sEehMVnxTmy9iL3WYIGy5QFUabQSYlmEbnT2A0qa/BLiLtiMSjszBrS3NT2qVeDA2BOfxvFc8OPxy29fNcrx931/hcVFAorq8KnPjEQtyxZts5k3L93Ulzma2ggnQAW+pppAA2BJpLwLhi20S4VCswGgLZUBA7VDa7Ab6/cmXL4u8LH4q3fuD8prPTzGIDrcmI3kq2nqR+2btsG0F/uxrr48zvXj+rzskj6n/nccuVyvej3ypxN2a5hbLhGKG/bYrnQd4W4pXMNCWUwDuWP1nw2qnOXbtu3irdhpuMyG2+ghkvN02GgA0bKdPQ7eLcjp2wF2VQBmJ2AgSdz9a78F+yR5Pq5rlt/ZPbcde4AdrdqR6HNdg/cD+QpZNNnA7Pa1xmzXLjHOf4SrEdIeynMPrPrTnXZ52jmqU53x1ziuOXCYUqUs54JaFZ1He866D5B9T4NS74q82fhrXQstF+8p1G9u3sz+xOqr/mPiq64PyM97BPi8/TyZntqQYZLSkswI1UyCAR6e9S34S34OHwXYLj3278O4nTWLls7jfzV6BhVC/CXTHoP/Zuf0q7zpTH0Ym7mbmqxgVttiCwFx8gyrmIgSWIGuUaDSdxS7hPFbWIQXLFxLiH9SkGPYjcH2OtU7z5efiPFFwtkr+XNlc3y54L3SSASIy5frbqP4rCY3hVwXCHsHYXVINtgP0kjtYf3W19qeRt6TArNM/LuNvPhrL4hQt5ras4XYEj08e41gzvTp1Kqt5rE1pnrYCg2msg1qBW01EFcsQTlOUgH1IJA+oBE/vXWa1NBBuZuGYnEXENpxrbKlXlB27OoysQrFipzzoNBBphvWW6IW9YRQcwZmW0zE2zNzW9dbKoy6kKu0iNKtNLKgkganc+fb/4qtfi5h7tu2rpHRuPluHypiQvpkJUt/ij1pOGcmUm3T+a4Y+tqt4zetNczWEZFMzmAAJMzEbDbTSrZ+DPLfSsNi3nPfGVJ8WlOjf5j3fQL6008h8gG9kxGJBW0pV7dsxN2CCGcHZPbdvpvb4FdOTDHC+ON2k5888PummaKKK5sI9zpbZsLfXp51yIFAUsxJci52wdAsa+5qqxfu2cmUG7ajuAIL251mS0kAECDr7+KuzHhykIASSAZMQpIDMD6hZj3iqtuYa6Lj2yLbZSoCRAWTqZM5k19QQQN9JzlhjnNV14uXPju8aZf7ft2b9jEICzh+y2EMkOrqzEQGOrTp5Eb7z65zhcVFL2lfM0DIWRoyZiwDT4B3I1EekxC7y+ud3Uy722tydoz23WRDNIZAfmP6vWlHF7Sm0WVEtlQLjEZyRLBSylSBOpgMCNYgzUxw8MdReTkvLnu9JnwHmWwzGwrNmBuMAQTChyQuZZEgEaTtFPy38wkTHuCP5ETVccs2bVm+TdF20ApyOc62xIKlLkgGTqwM7zJmJnXC8RaPal5Lp1MK8mBEwCxOmn71rjtuO6nJjMcrIiHM3wzTFXnvriLqXXILZwrpoAAqjQgADQSRUm4tw3JgbtmykxhntW0ESfyiqqJ0k6U9j2oP0rWnPSk/hjwy9a4oi3rVy2RZuDvRgNl1B2P1HrVrc18TGEwt2+YJRDlB/U50RfuxFOBvAGMwB2iRP7Uyc3cuLj7S23uPbCtnGXLBaCBnBGoEnYjekmk1pTHBeT8XirL4m1DlbrAgtluO4AZnQ7TLeo1mrh5Mwl84K2MeTcuNJK3FWVXN2I+ncwABk6yddqceU+CDB4ZLAbPlzEvEZizFiYkxvG/inHF3VRWdyFVQWZidAAJJPtAqSEiKfETmj8Dh+yDfuStoen8Vwj0XT6kgVB+Q/iLdt3FsY1zdtsQq3Tq9tmOnUP6kMxO6+42iXNfHGxmKuX2Jyk5bSn9NtZyaep1Y+7GteMcQt4m3hrNixkNu21swwZr1y4V9ANZGnu52qXLtLXpe0K60lwFthbQPqwVQ31Cif50pFaabTWKKJoCsVmhaAikPG7CPZbOquFi5lYAg9Mh9jp4j704Um4kha1cUCSbbgD1JUwKIUrWabMBx6xdWQ+U7FGBDg+VKnWR6UoTiClgsPqYBKMBMEx3QdgdYjTeoFdFFFAVGeYuAhoupmLg693cQZgKTsQSdPc76VJqacfxizL2meGAeREkBUDMY+jL9ZoK6xFzwpZmKsQoZswABnQNMS2up0kaEQdMLfdYZAZJDlbnyqBplVgdNZmD9j8tSrF4VIY2it3XY21OqEKpzZgwIZlylfWRprSLE8EuORnt3NSDp76drHXTfuiP4qqkp4jg2ytdR7LEgZy3URZMyc57VgzK6AT6GpBhuU1gMLsyc4IURJGjLLEbHx4NVRzAcSzXcOuCxF23JQsykMShIZrQUFV7lBDGdFXSK05PbH2y1pLuPw1u1buXFV7U2uwZumTc7VBOmggztUE94pgbaG4mMxwsZSDb7rDMynz0yuZTpsu+bzFa8L5ew10hbV44lXEPdXIQkToyliVafGUb/aq6wtgYnEOrElmD3neZLktGs++x9AKeOGGxYIay569oF01cnsIDKw8r4y+h0rjeeS609WP02WWPluJjxPlg4Vc9q4uQaZGW2SfabggCPE09cr8TuNCXgdR2EgzIEshaSG01GpMI0kxNdf7Ls4rBh7VpEF9VvkKBqbigtJt7k7EjeobZwL4W6VVBbmCCWuQDuCpdAJmDBJ2jUEg93lWi7VF/iDwvEYvBvZw7hWLKSp0FxVMm3m/TJg+hiDoTUiw4LAEgiQDB8SNjXcW6DzbzFwxUvrhLPfcVEs3CN3vuSXj2GdFHsnvJ9BWeFW1Kv0rfUAAzhVzbaw0TXHFct4dsSmKNsdZBCvr6QMw2YjwTqKdmvAKSSAAJJOwA3JPipJpJGtu4NqrfmL4qizisli2t6ykrdYNBZpE9E7ELrv8x8gCSzfELn7r5sPg2iztcvDe56rb9E9/1fT5uXw/5E/EZb+JUrY3RNQbv94+Rb/7vput/SW/pcPD8cl+2l22cyXEV1PqrCQf2NKgtcrFpVACgAAAADYAbADxXearQy1kLRmrGaojJrWgmsGqrRqSXdXtqP4s59lUb/8AUUH3rviLyqCWMAf1MAADUknQAakmjAWj3OwgtEA7hRMA+8lj/mjxQKgaKzRUQ3/2kQpJtXNNe1ZJEAzHruI3kVpceSJsEglWn8vtbRpMnwQNROoEU50UDRhLTOR1MNbQBZXuUkE6ZSAvbp6E0psC8CoIXLGpJljrvooA0n12G1LqKBsb8QqGWtswAAOVpY5RJYDRe6faI2rnjOHs9voHL0Xs3LdwGSe5QqhfaC0z7U70nY3OpHb08nvmLk/tAAP7+1BQnBcJ+GxdyyZOr2ST5a2Wl19mKmNqkR4cqdwJ7lyzoCBJI2Gp133210FIPipgb1jGG6kQ7JcSBG/zBo3IZSSddHH2Rcd47msILIBdl6moBVE1+cnRdiJ9jtrXg5sMrn18vr/TcuM4+567XPyveVsLaCaBEW3HobYykfuNPUQfNRPmPDsuKhG+cXAsO0D8tic6gwoHuIpx5A4aDh7eIZ81xizHLKqDAtvbIzHMAyHU+RIimbjGIcYh2IJJDAppAGU6FiO2YjUzr9q92O9Tb5eevK69LDtMCAR5E6+9dJpOHrbMa1pnTqTTLzXwFcZhnsM7JmghlJ0YGRmH6lndTv7GCHYzWINDSseTfhjkc3MdlbKxyWlMoYOlxz5B8J6bzMCa8y8x4fAoGvvv8ltRLvHhV9NtTAHrTs0iqDwdtuL8UPUeFcs0z8ti2e1Lc+YI+5Y+tT0no/434v3p/Jw1tR46jsxI9SFygfSTT7yL8Rmxd78PiLaJcKlkZCcj5dWTK0kGJO5mDt515rwXDcBgywwtt+pNm3Chma4VbVrpkiMrazIy6a1E/hJwZ7uMW+Qenhw0t4Nx0KhPc5WYn009abu03V4Bya3C1sgis1WgFio5j8LfzMerlUuYh7ktPUyqFAgQCnao7shk+akRNRXmPil+yrYiyiMiE2yWBMZWAY6GRL9ugPyDagzajqot3FgXQ05GggHLlAUzAYjUiWMswB8mRYLCspJa4zzG8ACAATA9YB9JmAJqnzxUNmZ2JzEyDn1kSZA0UneD/PWrE5C42L9hVYk3EBBOpBUMcpDRr2lRrr9d6glFFFFEFFFFAUUUUBWDWawaCB/EHh5vIouBR3XEt+dItlSx9yjGPTT3qmcRba0pU6ZzGWdX17UAPuTEbgn1py5s5wxeJxLqLpyW7zi0qhRESkyBqCJ3kw1ckxGONu107nW6LZkTp22u2zJMqWUkqPrABTTSBcvp/G+Wdkl/f+76dpyfZJJ6XJ8LMDiLGCNnFWxbZL1wKPVGIbMfqzP/ACpPxzG2rVxs7OyyPyBEMJ79BAA8axIaDMkGmsbz3xC8hS5jbuUjZOmh/e0qn+dLcBx0Yh7dop0y3YSHAtkZWLO2YaEEkgfQSDrWufh5OLHyk3Pn+jnhcbfuXPwbmLr2yxRUZXKOpYHLr2zHbJHjMP30qSWzIBH8wR/I1COQWuhmzFMjW0uBBqUYgCWPgkCMsaZN5JFTgPWMbbN1c5JbJdxvFEVjNQWqshlqouYfhGxdmwty2UYyLd0EZJMwrqDI9AQIjc1bhemjmbjiYSw191d0QqCEie5goPcQIkjzTSWI1y7ySw4acDjShXOzWzZJm2C2cFSy/MHLHYiDGompfwbhVrC2ls2FyIuw8knUsx8knzUBu/FzD/osXyffpAfuHNN1/wCMJHy4UD3a9/QW/wCtTo6W7QRVf8jfENsdiGsvZS3FprgIdiTlZBEFRGjT9qmWOxmVdwJ0kglR65jIA+5H3qq2xdxpCJ87gkE7IBALn1iRA8kjxJEW55ws2beHZR0+qpTuYl1S3LdT1Jdjpr8s77YucwX7TM5wx6S/lB3cawzfmZgz5UMiJPgSwJgMnMHM929ba3fWyLJMkhGMAEZTJbyQQdBoffTnnd42R145rPG3tFOJ8JLWrjDKjdWcybr3EsSRrOUzB9fvVifChGFm5mE5SFW4wHVYakrcaJMEjeYkVDVwqWw1tLbLngsuV1zHUSFMlRO5OuwEmrbwFmy+UomXokqojLlzKNgNIKkH9q58My9307fU5YesfZzoooru8YooooCiiig5XMSqsFZgC2wJiY9J3rpNIuMcOS/aZHAPkEyIIBggjUU1cv3b6KiXAHUzlZSSyr4zT6bf70Hnu9h1wuYDU53RT5KqxAPqJEGlPLfGDbD2wb3UuPIFoMS/aIGVBJOh09KPiHgWscSxKMDBudRCf4LneAvsCzD/ACmm/lrEhMZhmLlAL9sl4nKM4mRO0SDrsTX0ufiw5+DWS3O71DxwrkTH4pywsmyrMSXv9sSde2MxMz+mPepTc5GsYAK117l26RmDBGCqVIJyNnVUPuzyNxVk4vjaJ8lu9eP8Nq2xO/nNApDjExOKtMGsGwu4JYG6R6ZAIH012rx5c2Vx8d9Joq5XUQ7bytsfp/vtMqSDq5EyflNPwSolwt0wrwM67AqwMlT4EEyRoRp6jzUwUggEQQRII2PuK5KwBWM1dIoy0VxpHxTAW79p7V1c1t1ysJI09iNQfMinMCtWAoPPnNGO4Zla1gbDsxgfiGuXcohgSbaMxzbRJA30mmrCcSvBUs2VUMZUG1aTrOTO75S5P0I0FSO78PsVdx1+0idOyLrML7DsCOcyhBu5AaIGgIMkVanK/J+Hwa/lLmuEQ11tXb29FHsI+9Y0562hvw75BvYe4mJvvkYAgWRBMMpEXW28gwJ+Ua1ZYsA+JpQiVnatzpuTRt4hhwLTKFEP2mAP1kKTHkwf5VXJ4k2NufiUYrZI/KZtSgAhDkIgEHM8sTLEbgRVg8zgnDXYMaAyCREMJMggjSfI0moFwzAMcq2RkdoOg0ckSSyggkmG9ICsTOtBzxOCBYzqoVY1aCWZ5YsTqdNs3nTzNncBv58PbMz25ZmZKEqTMDyPSoFx3ghw4tM0FnL5nXQAgJkQDQnQXDoB/pUv5Kn8HbkgnuGgI2uMNjqDINTZq62faKKKIKKKKAooooNXUEEHY6VX/MfBsl2Asq50BYCSNR2gR+/pVhVpctg6HUUFR8X5aw+MtxePQxCAJbuA5gwzEqjooiASfQid9xVb8f5UxOFudO9bEH5XUyjj1Unf/CQDV8cd5fS2r3ev00EaMCVGsCSCDEt5PprvSNeEtcR815WQAlldbjgkAbq4WdxpPprXo4+fLDr4NRFeReer2HQW8Y7X7cAKy5S9uBAXx1B7kz9anXJ3Md7GveY2Rbw6kC22uZjJkHwYETGxaNdTUZ/+hcFDO9y62fpKoslhGbuOTKzZswEbmADljSrE4ThLduzbSyoS2qAKvoANBuf9anLnx38Z23bj8EHH+D9WGQILi6qWWfeCPSscvYuV6bEEiSIjadVgHSD9NCI2p8ZZpgxXC7vUzLccgGQJPb6wGBB0nf1Iriye6KRYfGmFF1SjEwCflJmPBOUn+EnzALUtoM1zbU10rnlmhGwSgmKACPNbiKDUP7VkismtQaDjfsBgVYAqQQQdiCIIP2qKcPwOItq3TtqwOdM7PrCsUC5d85yiW/UdT4AmRpLw1Ay59wXZ1PsSQCI3BGo9jQMHHeVHxgtubzWGW3lyAZlEnXZl1Pb5/SN4qR8MwS2ba20EKogTudZJPuSST9aVUVnU3tblbNCiiiqyKKTY9nCMyFQQCe4EgwDpowik4xjKyK0uXRnGRDplNsep/joHGimvh3EXumcmVYUzv81pH3+rRt4p0oCud98qsQJIBMesDaulFA14jFB0YZHcDKZWQG0Rg1tlM6SDpr2mKLVpMmtloByhDmPaSF0U+IAJERp53pzCgbCiKBns3LhUMuFC5QAFJQNBC/L4EARGmwpZgnul3zrlXZB27AnWQTv/AEGgpbRQFYIrNFAlxWFDTInQj7Hcb6AwNvSueCvH5GMsBIJjuGmumkiQDHsdARS6mriihZOcoZBVjGUMNp12OoIG4JoF81tSLB49XIUkLciTbJGbTdl/iX0YafTalZNVW00TST8UMwHr8p8N7A+vt7V3CzQdaTYjGKqO8yLYJaN9BJGuk/f60y8wcy2sO62Szm66lotrmKIN3bWB5jeSNjtXbg+KlEKnMjqGXclwwBLAH5UAbdtSTJ1PcXV1twxfMQZXRUfNDrPgMFuTkj54KgaeWExIl7weLBUkwigaa/pygyZAyxMEeIph4jgrdzEJluAOotJ0UiQM7NruFGUFogE9Ia10wOPwFy/cwqXrb3VlWt7fKCrINAGjuzKJiTNGUkS4DsQfofcj/UEfY1tSbCYJLc5FiYB31iYn9zSmoCiiigSYnG2xKswmVWNd30A/823NNt4qA7fib35bdM5bdlipYp2qBYJI1XadvalOMwTt1Aq2znJhyxDJNtVkAIde0HekzcGfKcrraZmDsyqWJYXeqCMxj5idwdDFB3wPDELLfFw3ZEhimH17YBzpbDbab7V3PFU6jptkElpX0B+UHN5iYgnT0lTg8OLaKg2UAedY8knWabeI8OuO8g5kEkKzhcrFSuZctknQEkSx1PsKBZ/aSzEONJMqwgTEtI01oHE7RgK6sTl0Uye5mUEgagSjif7jehpJ+EukqzpbZl2bqGRBkadKJ9/c0nw/BXR3ZFtgOirqzFlIzAsHK+ZXSN18zQOWE4nbuGFJ8RIImQxET7KxjfSu9vEqxIE6SJytGhggMRB19DTIvBry622tK4aVJBIHziCqhS2jsJJn+cr+F4O4hYv0jmJJKKwYkmdSWOmpgfSgcqKKKAooooCkWJ4haVjbcxCF2JByquslm2UaHc+KW1XfxlxlhsE9g4lLd5Sl3o5hmuAE9rKNYOpGwzIKAt8wYDEu1rA3VN1WDhSLqqxWZeyWXuIHldYk7VI+G8T6i5HI6gB1mA4mJBABB2nQQTppFUDwTB9MrirzNaS2c6EaXLjrqq2h51iWPaP3iScpC5cLcQxl0t0QGQsvYjeLpRVCGQSAoIPdOhympjnLbI1pN+cG0RM9xe4u+SQ2zC2zhD88h9VkHICf01IuVrV5cNbGIYtdgkkmWALHKHb9TBYBPrO+9UXf41icVirhtOwfFPkW1oUiAiKVcFdEAkx/F6mvQYORRuYygx7kAsfQDf6CrJ3tfLrWjJzJy2L79e2ct8IbcmcrrrCsPGpmfYTMCI3Y55w2Cuph3JYSEdoE2BmMC8xOsFiSoHb3baKJxhMfnIHaCUD6OpOoUjQGfL67dvvVSfE/lhVvXMRhwChBfEKCOxp7n3kgzLQO3cwDo8ZLsuV1r4OHMfOeLw3FLllPwttSRle4jRD21i47q8kyuUEiBB0jWorguW8TaxFq/fXLbS+l27iBcSAouq1y7mDZjpmO0muXCcbaxLWbGNuIlu2pUX2IVgklspaNW1yy2kEHwc0mbkDhtxWOH4hqM0ZmslQY2JUKY1Gs7Gs2Z3LcvX9v+xOlxYfiSOyqksrJ1EuLBtuJg5XUkSJG/rpOsLKh/wAOeV7eCtP079y91MhKtARDlzdtsE5WIcEmTPbUwrTIooooGBLgt20W46lpXqAEh4ynRszksc2WfUTprFJejnu2LncwTMsFHLf8QdJurBiFknXu8neZTRQFMlk3epdzdq3Q2Q5ychUZR25RkzLDbnUHYmnukg4ZZ/5Vv/oX/agZsbccWrWW4FaZu/mmQMhnJ1CSWBiFJAnU+hUX8epJ/OUr1AYW6itk6Ub5gR367g6edi6pg7YMi2gPqFX/AGrsqgbCKBn4fiT13/MRkuaqBczEZdBC+AVEmDv43NPNFFAUUUUBRRRQFQP4hcjYfGMLuZreIgLKETcRWGYlCO4opJGWDsNdKnlczZUsHjuAIB9jEj+QoKCxtvh+AuN1BiMZiLeULavdltdJUODJgAg5YI1GnpG8XzJduWr1r5Uu3lvMAdFCklbaCBCjt/6F95X/ABBH/wBxxh/94/8AatRq77emlNLsu4Xxh7BbpBMzQuZgSSv/AC4JgBjodJOkEebNxCvfCBmBXtK2XD5QSf8Al2lIHblBBKmc0ZZNOPBeE4PpJdwVu2ALVtiQH6ozAwWZUZid510g+ldVy5f+MCZzA9S8DB8TA/0pZtcbZ24f2IBcVrfTs5coICPakroCAgaIUKuYmQB5qG8YxXFLd66trrBCMoW0i3bZQDL+lCCu+jAGG2G1Tc4tV3dSREs15smsaa+Z++tOGALs65D6ZspIgSJMzt9qSa9Fyt0oIWmVirKVIOoIII9AQdR//azBnMkK6kMhgaMuoP7x+1PnOzluIYtjv12H2WFX+SimZfX/AM8j/aqj1LwS/bvWlxNoEDEW7dzXcgoMoYeCBp9qcKinwsxAfheGI8B019Uuup/7aldRBRRRQFFFFAUUUUBRRRQFFFFAUUUUHHFYpbYljA/2BP8AoDSROMWyoYHcEgEidJgaE6nK0fQ1ti0vSenk/RGeY/Vn21mI19/36IL069PLOwzSBp52Pk7CgTvxUiPym1MEQ0xrtAOumxjcbAg0503rgrndN3cmIGoBfMBqYMarttFZODuebzRB0AUHcayBI2I+/tQURzfwC/c4liSbV1Fd7zLcNt+mxRGKAPGXvKBRr+r7VCXQqSGVgwiVIII0kAg7aQa9Y4fBgW8lyHEkmdRqxIGvp/Smbi/I+DxHz2lmMoICyB4AkGB9IoKj5K+IFzDW0wowyXJOS2ykqxZ3kZxBz9zHaN/vVpXOOgt0zZbNLDMJ6Qy6li8bBO46eg1JFIeH/De1aZmtlbbHLlYISyABg2VncxIbYaaag6Q5YTlMgMj37nTYAFbZdc8km6budmkvMSuUgDQiaqkvB8c7sHewi9lpgqJN1Vv2gwuHXYuty2VA0ySTEww87c+XsKgNqwozs9sXHMi2yMNHUaEsMxAn9J32qd8S5et3mDZ71si30vyrjJKzK5gu+UzE/wATDYmuY5Twk5jazE6mWcgkggkrMSZPj9R9abHmfGY25ibzuzB7tw5mCgdx02VR7DYe+u9SXAcg41wxfDXVAsm5bHbLOSoRN9CcxJDRAUzFeiMPhEtiERUHoqgf6Cu1REd5B4E2DwVqzcM3O53gyAzsWKg+QJCz5ifNSKiigKKKKCF1iiiqOd7amzE0UUVYHCf+Ba//ABJ/2ClAoooOlFFFRBRRRQFaXNvuP9aKKDK1tRRQYNAoooM0UUUBRRRQFFFFAUUUUBRRRQ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cdn.timerime.com/cdn-32/users/25617/media/al_conf_berlin_99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314739"/>
            <a:ext cx="3782290" cy="35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8" y="1"/>
            <a:ext cx="3276601" cy="429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2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1.gstatic.com/images?q=tbn:ANd9GcSx0mnc-HsqfoJZZbL9n9JPLimyKi3LBi7TDpgAw0VjOfI7eYnj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54" y="0"/>
            <a:ext cx="3530146" cy="26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s.123rf.com/450wm/_fla/_fla1303/_fla130300139/18369391-vilnius-lithuania--mar-11-around-one-thousand-people-gathered-with-flags-in-a-nationalist-rally-at-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27" y="2563385"/>
            <a:ext cx="35814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1" t="28125" r="28764" b="9375"/>
          <a:stretch/>
        </p:blipFill>
        <p:spPr bwMode="auto">
          <a:xfrm>
            <a:off x="20782" y="2286000"/>
            <a:ext cx="558338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1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38447" r="51137" b="21402"/>
          <a:stretch/>
        </p:blipFill>
        <p:spPr bwMode="auto">
          <a:xfrm>
            <a:off x="0" y="0"/>
            <a:ext cx="6781800" cy="507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1" t="28125" r="28764" b="9375"/>
          <a:stretch/>
        </p:blipFill>
        <p:spPr bwMode="auto">
          <a:xfrm>
            <a:off x="5887027" y="4191000"/>
            <a:ext cx="325697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Nate Greening</cp:lastModifiedBy>
  <cp:revision>7</cp:revision>
  <dcterms:created xsi:type="dcterms:W3CDTF">2013-12-03T13:57:05Z</dcterms:created>
  <dcterms:modified xsi:type="dcterms:W3CDTF">2013-12-03T17:05:18Z</dcterms:modified>
</cp:coreProperties>
</file>