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DE1E5-9F38-4F56-860A-B97D773CB59D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AD2A-8A6F-422F-9A92-66E9B08F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0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D4C7-BAD5-472D-8254-FEB316524DE1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04F3-1465-409D-8B80-116D451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ology.com/Europe/images/napoleo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42744"/>
            <a:ext cx="5181600" cy="47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e/Napole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671"/>
            <a:ext cx="2678493" cy="31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oureuropemap.com/europe_map_political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1"/>
          <a:stretch/>
        </p:blipFill>
        <p:spPr bwMode="auto">
          <a:xfrm>
            <a:off x="0" y="1"/>
            <a:ext cx="3962399" cy="37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-2.web.britannica.com/eb-media/00/115200-050-96A971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81600" cy="33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worldology.com/Europe/images/napoleo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15014"/>
            <a:ext cx="2743200" cy="24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lebox.vt.edu/users/bgilkers/digitaltimeline/napole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233"/>
            <a:ext cx="4858169" cy="34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web.britannica.com/eb-media/97/5997-004-8D6A21C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9" y="4474608"/>
            <a:ext cx="4285831" cy="23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eadissue.com/wp-content/uploads/2007/01/napoleon-winter-1812-kagan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3855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ilebox.vt.edu/users/bgilkers/digitaltimeline/napole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233"/>
            <a:ext cx="4858169" cy="341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orldatlas.com/webimage/countrys/europe/el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a/aa/Plas_Newydd_(Anglesey)_-_Waterlo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20782"/>
            <a:ext cx="6099175" cy="33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312" y="4114800"/>
            <a:ext cx="43962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waterloo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24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orldmapsonline.com/images/Cram/History/europaftcongvi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62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3436" y="6096000"/>
            <a:ext cx="7077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Liberalism or Conservatism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961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5</cp:revision>
  <dcterms:created xsi:type="dcterms:W3CDTF">2013-11-04T13:21:33Z</dcterms:created>
  <dcterms:modified xsi:type="dcterms:W3CDTF">2013-11-04T18:23:52Z</dcterms:modified>
</cp:coreProperties>
</file>