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7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566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29C2-61F9-4AC4-BAC7-B34E76530E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92F6-1B59-43D2-B935-B46E625F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8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29C2-61F9-4AC4-BAC7-B34E76530E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92F6-1B59-43D2-B935-B46E625F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2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29C2-61F9-4AC4-BAC7-B34E76530E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92F6-1B59-43D2-B935-B46E625F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1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29C2-61F9-4AC4-BAC7-B34E76530E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92F6-1B59-43D2-B935-B46E625F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4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29C2-61F9-4AC4-BAC7-B34E76530E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92F6-1B59-43D2-B935-B46E625F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4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29C2-61F9-4AC4-BAC7-B34E76530E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92F6-1B59-43D2-B935-B46E625F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4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29C2-61F9-4AC4-BAC7-B34E76530E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92F6-1B59-43D2-B935-B46E625F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5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29C2-61F9-4AC4-BAC7-B34E76530E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92F6-1B59-43D2-B935-B46E625F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8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29C2-61F9-4AC4-BAC7-B34E76530E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92F6-1B59-43D2-B935-B46E625F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3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29C2-61F9-4AC4-BAC7-B34E76530E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92F6-1B59-43D2-B935-B46E625F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6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29C2-61F9-4AC4-BAC7-B34E76530E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392F6-1B59-43D2-B935-B46E625F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4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929C2-61F9-4AC4-BAC7-B34E76530E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392F6-1B59-43D2-B935-B46E625F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2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/>
              <a:t>Documents!</a:t>
            </a:r>
            <a:endParaRPr lang="en-US" sz="6000" b="1" dirty="0"/>
          </a:p>
        </p:txBody>
      </p:sp>
      <p:pic>
        <p:nvPicPr>
          <p:cNvPr id="2050" name="Picture 2" descr="http://sizzlingbombay.net/wp-content/uploads/2012/07/scroll-sto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515" y="314993"/>
            <a:ext cx="5109585" cy="654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0172" y="1371600"/>
            <a:ext cx="348044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b="1" dirty="0" smtClean="0"/>
              <a:t>Rules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b="1" dirty="0" smtClean="0"/>
              <a:t>Laws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b="1" dirty="0" smtClean="0"/>
              <a:t>Rights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b="1" dirty="0" smtClean="0"/>
              <a:t>Contract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000" b="1" dirty="0" smtClean="0"/>
              <a:t>Treaty</a:t>
            </a:r>
          </a:p>
        </p:txBody>
      </p:sp>
    </p:spTree>
    <p:extLst>
      <p:ext uri="{BB962C8B-B14F-4D97-AF65-F5344CB8AC3E}">
        <p14:creationId xmlns:p14="http://schemas.microsoft.com/office/powerpoint/2010/main" val="7355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Magna </a:t>
            </a:r>
            <a:r>
              <a:rPr lang="en-US" sz="8000" b="1" dirty="0" err="1" smtClean="0"/>
              <a:t>Carta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1215</a:t>
            </a:r>
          </a:p>
          <a:p>
            <a:r>
              <a:rPr lang="en-US" dirty="0" smtClean="0"/>
              <a:t>Limits the King’s Power</a:t>
            </a:r>
          </a:p>
          <a:p>
            <a:r>
              <a:rPr lang="en-US" dirty="0" smtClean="0"/>
              <a:t>Right to Prosper (Succeed)</a:t>
            </a:r>
          </a:p>
          <a:p>
            <a:endParaRPr lang="en-US" dirty="0"/>
          </a:p>
        </p:txBody>
      </p:sp>
      <p:pic>
        <p:nvPicPr>
          <p:cNvPr id="1026" name="Picture 2" descr="http://images.yourdictionary.com/images/definitions/lg/magna-car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712" y="3581400"/>
            <a:ext cx="3681214" cy="32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2.luventicus.org/maps/europe/englan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49586"/>
            <a:ext cx="3806825" cy="300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53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English Bill of Rights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&amp; Marry will follow the Magna </a:t>
            </a:r>
            <a:r>
              <a:rPr lang="en-US" dirty="0" err="1" smtClean="0"/>
              <a:t>Carta</a:t>
            </a:r>
            <a:endParaRPr lang="en-US" dirty="0" smtClean="0"/>
          </a:p>
          <a:p>
            <a:r>
              <a:rPr lang="en-US" dirty="0" smtClean="0"/>
              <a:t>Parliament has power: </a:t>
            </a:r>
          </a:p>
          <a:p>
            <a:pPr lvl="1"/>
            <a:r>
              <a:rPr lang="en-US" dirty="0" smtClean="0"/>
              <a:t>Write Laws &amp; Tax</a:t>
            </a:r>
          </a:p>
          <a:p>
            <a:r>
              <a:rPr lang="en-US" dirty="0" smtClean="0"/>
              <a:t>People have Rights (speech, jury trial,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Outlawed Cruel &amp; Unusual Punishment</a:t>
            </a:r>
          </a:p>
          <a:p>
            <a:endParaRPr lang="en-US" dirty="0"/>
          </a:p>
        </p:txBody>
      </p:sp>
      <p:pic>
        <p:nvPicPr>
          <p:cNvPr id="5" name="Picture 4" descr="http://www2.luventicus.org/maps/europe/engla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813080"/>
            <a:ext cx="2587625" cy="204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4.bp.blogspot.com/-cY308cTVY_I/TVz1szOu7yI/AAAAAAAAGTE/gnrdAS5rBNE/s320/Bill%2Bof%2BRigh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083063"/>
            <a:ext cx="30480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1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Declaration of Independence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525963"/>
          </a:xfrm>
        </p:spPr>
        <p:txBody>
          <a:bodyPr/>
          <a:lstStyle/>
          <a:p>
            <a:r>
              <a:rPr lang="en-US" dirty="0" smtClean="0"/>
              <a:t>Declares the Colonies independence from England</a:t>
            </a:r>
          </a:p>
          <a:p>
            <a:r>
              <a:rPr lang="en-US" dirty="0" smtClean="0"/>
              <a:t>People are equal</a:t>
            </a:r>
          </a:p>
          <a:p>
            <a:r>
              <a:rPr lang="en-US" dirty="0" smtClean="0"/>
              <a:t>Gov’t must protect our unalienable rights</a:t>
            </a:r>
          </a:p>
          <a:p>
            <a:pPr lvl="1"/>
            <a:r>
              <a:rPr lang="en-US" dirty="0" smtClean="0"/>
              <a:t>Life, liberty, &amp; pursuit of happiness</a:t>
            </a:r>
          </a:p>
          <a:p>
            <a:r>
              <a:rPr lang="en-US" dirty="0" smtClean="0"/>
              <a:t>People are allowed to overthrow a tyrannical Gov’t</a:t>
            </a:r>
            <a:endParaRPr lang="en-US" dirty="0"/>
          </a:p>
        </p:txBody>
      </p:sp>
      <p:pic>
        <p:nvPicPr>
          <p:cNvPr id="4098" name="Picture 2" descr="http://upload.wikimedia.org/wikipedia/commons/1/15/Declaration_independen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015" y="4649672"/>
            <a:ext cx="3107385" cy="205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nthepastlane.com/wp-content/uploads/2013/07/Declaration-of-Inde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649672"/>
            <a:ext cx="2016125" cy="212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French Declaration of the Rights of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from the People</a:t>
            </a:r>
          </a:p>
          <a:p>
            <a:r>
              <a:rPr lang="en-US" dirty="0" smtClean="0"/>
              <a:t>People have rights</a:t>
            </a:r>
          </a:p>
          <a:p>
            <a:r>
              <a:rPr lang="en-US" dirty="0" smtClean="0"/>
              <a:t>People are equal</a:t>
            </a:r>
            <a:endParaRPr lang="en-US" dirty="0"/>
          </a:p>
        </p:txBody>
      </p:sp>
      <p:pic>
        <p:nvPicPr>
          <p:cNvPr id="5122" name="Picture 2" descr="http://sites.uci.edu/slaverebellionswinter2011/files/2011/02/120348French-Declaration-of-the-Rights-of-Man-and-the-Citizen-1789-Pos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71600"/>
            <a:ext cx="4086225" cy="544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2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Day 8 – French Revolution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Revolution Review</a:t>
            </a:r>
          </a:p>
          <a:p>
            <a:pPr lvl="1"/>
            <a:r>
              <a:rPr lang="en-US" sz="3200" b="1" dirty="0" smtClean="0"/>
              <a:t>English</a:t>
            </a:r>
            <a:r>
              <a:rPr lang="en-US" sz="3200" dirty="0" smtClean="0"/>
              <a:t> people want rights &amp; power in Gov’t</a:t>
            </a:r>
          </a:p>
          <a:p>
            <a:pPr lvl="2"/>
            <a:r>
              <a:rPr lang="en-US" sz="2800" dirty="0" smtClean="0"/>
              <a:t>Overthrow Gov’t (several times)</a:t>
            </a:r>
          </a:p>
          <a:p>
            <a:pPr lvl="3"/>
            <a:r>
              <a:rPr lang="en-US" sz="2400" dirty="0" smtClean="0"/>
              <a:t>Gov’t agrees to protect their rights</a:t>
            </a:r>
          </a:p>
          <a:p>
            <a:pPr lvl="3"/>
            <a:endParaRPr lang="en-US" sz="1050" dirty="0" smtClean="0"/>
          </a:p>
          <a:p>
            <a:pPr lvl="1"/>
            <a:r>
              <a:rPr lang="en-US" sz="3200" b="1" dirty="0" smtClean="0"/>
              <a:t>American Colonists </a:t>
            </a:r>
            <a:r>
              <a:rPr lang="en-US" sz="3200" dirty="0" smtClean="0"/>
              <a:t>want rights &amp; power in Gov’t</a:t>
            </a:r>
          </a:p>
          <a:p>
            <a:pPr lvl="2"/>
            <a:r>
              <a:rPr lang="en-US" sz="2800" dirty="0" smtClean="0"/>
              <a:t>Declare independence,  go to war, win!</a:t>
            </a:r>
          </a:p>
          <a:p>
            <a:pPr lvl="2"/>
            <a:r>
              <a:rPr lang="en-US" sz="2800" dirty="0" smtClean="0"/>
              <a:t>Start NEW gov’t and Nation</a:t>
            </a:r>
          </a:p>
          <a:p>
            <a:pPr lvl="3"/>
            <a:r>
              <a:rPr lang="en-US" sz="2400" dirty="0" smtClean="0"/>
              <a:t>Gov’t protects their rights</a:t>
            </a:r>
          </a:p>
          <a:p>
            <a:pPr lvl="3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263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does not care about people</a:t>
            </a:r>
          </a:p>
          <a:p>
            <a:r>
              <a:rPr lang="en-US" dirty="0" smtClean="0"/>
              <a:t>People Starving…King throwing parties</a:t>
            </a:r>
          </a:p>
        </p:txBody>
      </p:sp>
    </p:spTree>
    <p:extLst>
      <p:ext uri="{BB962C8B-B14F-4D97-AF65-F5344CB8AC3E}">
        <p14:creationId xmlns:p14="http://schemas.microsoft.com/office/powerpoint/2010/main" val="11921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172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Day 7</vt:lpstr>
      <vt:lpstr>Documents!</vt:lpstr>
      <vt:lpstr>Magna Carta</vt:lpstr>
      <vt:lpstr>English Bill of Rights</vt:lpstr>
      <vt:lpstr>Declaration of Independence</vt:lpstr>
      <vt:lpstr>French Declaration of the Rights of Man</vt:lpstr>
      <vt:lpstr>Day 8 – French Revolution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Greening</dc:creator>
  <cp:lastModifiedBy>Nate Greening</cp:lastModifiedBy>
  <cp:revision>10</cp:revision>
  <dcterms:created xsi:type="dcterms:W3CDTF">2013-10-14T12:05:28Z</dcterms:created>
  <dcterms:modified xsi:type="dcterms:W3CDTF">2013-10-14T19:02:01Z</dcterms:modified>
</cp:coreProperties>
</file>