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0" r:id="rId4"/>
    <p:sldId id="259" r:id="rId5"/>
    <p:sldId id="258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1" d="100"/>
          <a:sy n="51" d="100"/>
        </p:scale>
        <p:origin x="-588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9E4-451B-4B3F-AFA5-1A44735E739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E835-53E9-482E-8DA5-970C36364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9E4-451B-4B3F-AFA5-1A44735E739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E835-53E9-482E-8DA5-970C36364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9E4-451B-4B3F-AFA5-1A44735E739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E835-53E9-482E-8DA5-970C36364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3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9E4-451B-4B3F-AFA5-1A44735E739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E835-53E9-482E-8DA5-970C36364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7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9E4-451B-4B3F-AFA5-1A44735E739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E835-53E9-482E-8DA5-970C36364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9E4-451B-4B3F-AFA5-1A44735E739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E835-53E9-482E-8DA5-970C36364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5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9E4-451B-4B3F-AFA5-1A44735E739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E835-53E9-482E-8DA5-970C36364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9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9E4-451B-4B3F-AFA5-1A44735E739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E835-53E9-482E-8DA5-970C36364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7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9E4-451B-4B3F-AFA5-1A44735E739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E835-53E9-482E-8DA5-970C36364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8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9E4-451B-4B3F-AFA5-1A44735E739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E835-53E9-482E-8DA5-970C36364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7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9E4-451B-4B3F-AFA5-1A44735E739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E835-53E9-482E-8DA5-970C36364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6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A49E4-451B-4B3F-AFA5-1A44735E739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4E835-53E9-482E-8DA5-970C36364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4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enksps.org/pages/uploaded_images/famous%20Raphael-The-School-of-Athens-1509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77" y="0"/>
            <a:ext cx="10229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6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32222" r="71001" b="10223"/>
          <a:stretch/>
        </p:blipFill>
        <p:spPr>
          <a:xfrm>
            <a:off x="0" y="0"/>
            <a:ext cx="4419600" cy="4933950"/>
          </a:xfrm>
          <a:prstGeom prst="rect">
            <a:avLst/>
          </a:prstGeom>
        </p:spPr>
      </p:pic>
      <p:pic>
        <p:nvPicPr>
          <p:cNvPr id="1026" name="Picture 2" descr="http://www.hps.cam.ac.uk/starry/copernicus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-1"/>
            <a:ext cx="4686300" cy="439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bs.org/wnet/hawking/universes/assets/images/u.copernic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90899"/>
            <a:ext cx="34385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6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2/2b/Tycho_Brahe.JPG/250px-Tycho_Bra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3" y="234273"/>
            <a:ext cx="3987217" cy="5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ms.usda.gov/AMSv1.0/simplegetfile?dID=49423&amp;dDocName=STELPRD3479194&amp;url=/stelprdc5/groups/internet/@amspw/@scntech/@pestcdreckpprg/documents/web_content/stelprd3479194.jpg&amp;sGroup=Internet&amp;dType=WEB_CONTENT&amp;wf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2082740"/>
            <a:ext cx="4809023" cy="444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6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yhero.com/images/guest/g256254/hero84358/g256254_u97795_6a00e5521c92058833011168531ff3970c-800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1506"/>
            <a:ext cx="8214956" cy="39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bs.org/wnet/hawking/universes/assets/images/u.kep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279" y="3299279"/>
            <a:ext cx="3558721" cy="355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7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750" t="32222" r="42625" b="10223"/>
          <a:stretch/>
        </p:blipFill>
        <p:spPr>
          <a:xfrm>
            <a:off x="0" y="0"/>
            <a:ext cx="4210050" cy="4933950"/>
          </a:xfrm>
          <a:prstGeom prst="rect">
            <a:avLst/>
          </a:prstGeom>
        </p:spPr>
      </p:pic>
      <p:pic>
        <p:nvPicPr>
          <p:cNvPr id="2052" name="Picture 4" descr="http://news.nationalgeographic.com/news/2009/08/photogalleries/galileos-telescope-pictures-anniversary/images/primary/090825-01-galileos-telescope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289" y="0"/>
            <a:ext cx="4881711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Tir parabòl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43950" y="4767530"/>
            <a:ext cx="2685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F=MA</a:t>
            </a:r>
          </a:p>
        </p:txBody>
      </p:sp>
    </p:spTree>
    <p:extLst>
      <p:ext uri="{BB962C8B-B14F-4D97-AF65-F5344CB8AC3E}">
        <p14:creationId xmlns:p14="http://schemas.microsoft.com/office/powerpoint/2010/main" val="213656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1" t="34444" r="62749" b="9555"/>
          <a:stretch/>
        </p:blipFill>
        <p:spPr>
          <a:xfrm>
            <a:off x="0" y="0"/>
            <a:ext cx="5334000" cy="4800600"/>
          </a:xfrm>
          <a:prstGeom prst="rect">
            <a:avLst/>
          </a:prstGeom>
        </p:spPr>
      </p:pic>
      <p:pic>
        <p:nvPicPr>
          <p:cNvPr id="3074" name="Picture 2" descr="http://teachertech.rice.edu/Participants/louviere/Newton/newton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4783826"/>
            <a:ext cx="2994025" cy="20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ewpathlearning.com/store/media/catalog/product/cache/1/image/9df78eab33525d08d6e5fb8d27136e95/9/4/94-45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 b="8921"/>
          <a:stretch/>
        </p:blipFill>
        <p:spPr bwMode="auto">
          <a:xfrm>
            <a:off x="7524751" y="-1"/>
            <a:ext cx="4667250" cy="681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Custom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Nate Greening</cp:lastModifiedBy>
  <cp:revision>9</cp:revision>
  <dcterms:created xsi:type="dcterms:W3CDTF">2013-09-11T10:16:04Z</dcterms:created>
  <dcterms:modified xsi:type="dcterms:W3CDTF">2013-09-11T12:07:42Z</dcterms:modified>
</cp:coreProperties>
</file>