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-115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1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3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0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1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9E4F-1425-4D47-9647-1F83B7DE2E1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C367-7A59-4F1D-AF78-9B69487F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tt.net/image/image/s5/117080/full/1221_Die_Revolution_1848_in_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82" y="75766"/>
            <a:ext cx="9601200" cy="66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3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c/c3/Raphael_School_of_Ath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97" y="0"/>
            <a:ext cx="9713803" cy="63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f/f8/Printer_in_1568-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0"/>
            <a:ext cx="3349559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6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1.gstatic.com/images?q=tbn:ANd9GcTBVvwuHdcaUBe9QZ0CTXGnTLdjCEe1fdxtlXWoFASs40gcYcqWxXAj88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70" y="3783780"/>
            <a:ext cx="5109029" cy="29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0.gstatic.com/images?q=tbn:ANd9GcRnGzn6uZtqKNGu25Z1n8yv5bTzfI9_FkhFjvWkcEvIq2bUA2u8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4520" cy="45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8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c/c3/Raphael_School_of_Ath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0"/>
            <a:ext cx="10502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8515" y="2569029"/>
            <a:ext cx="14659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Aristotle</a:t>
            </a:r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31428" y="3120570"/>
            <a:ext cx="91440" cy="36576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97429" y="5853612"/>
            <a:ext cx="18447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Pythagoras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66528" y="5552813"/>
            <a:ext cx="351273" cy="300799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76287" y="4322748"/>
            <a:ext cx="14164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Ptolemy</a:t>
            </a:r>
            <a:endParaRPr lang="en-US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792700" y="4584358"/>
            <a:ext cx="351273" cy="264513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97238" y="4845968"/>
            <a:ext cx="107112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Euclid</a:t>
            </a:r>
            <a:endParaRPr lang="en-US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908857" y="5107578"/>
            <a:ext cx="351273" cy="264513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9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3</cp:revision>
  <dcterms:created xsi:type="dcterms:W3CDTF">2013-09-10T09:51:28Z</dcterms:created>
  <dcterms:modified xsi:type="dcterms:W3CDTF">2013-09-10T10:07:01Z</dcterms:modified>
</cp:coreProperties>
</file>