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4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3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C2D5-AC3B-4676-B6B2-F3704867C46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90EF-A9C2-4CF3-8BB0-791C0A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1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/>
              <a:t>Renaissance</a:t>
            </a:r>
            <a:endParaRPr lang="en-US" sz="6000" dirty="0"/>
          </a:p>
        </p:txBody>
      </p:sp>
      <p:pic>
        <p:nvPicPr>
          <p:cNvPr id="5" name="Picture 2" descr="http://italia-portal.vps.it/upload/2505_06_duomo_firen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5333"/>
            <a:ext cx="8190977" cy="52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cx.images-amazon.com/images/I/51A162MXR1L._SL500_AA3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18445" b="12179"/>
          <a:stretch/>
        </p:blipFill>
        <p:spPr bwMode="auto">
          <a:xfrm>
            <a:off x="160709" y="152400"/>
            <a:ext cx="220149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/>
              <a:t>Renaissance</a:t>
            </a:r>
            <a:endParaRPr lang="en-US" sz="6000" dirty="0"/>
          </a:p>
        </p:txBody>
      </p:sp>
      <p:pic>
        <p:nvPicPr>
          <p:cNvPr id="3" name="Picture 2" descr="http://www.sheltonstate.edu/Uploads/files/faculty/Chuck%20Boening/western%20civ/Renaissance%20Euro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 bwMode="auto">
          <a:xfrm>
            <a:off x="904875" y="1377981"/>
            <a:ext cx="7334250" cy="52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/>
              <a:t>Renaissance</a:t>
            </a:r>
            <a:endParaRPr lang="en-US" sz="6000" dirty="0"/>
          </a:p>
        </p:txBody>
      </p:sp>
      <p:pic>
        <p:nvPicPr>
          <p:cNvPr id="1026" name="Picture 2" descr="http://www.templarinfernobookreview.com/david_statue-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r="17778" b="4270"/>
          <a:stretch/>
        </p:blipFill>
        <p:spPr bwMode="auto">
          <a:xfrm>
            <a:off x="4114800" y="1489364"/>
            <a:ext cx="2582141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c/Mona_Lisa,_by_Leonardo_da_Vinci,_from_C2RMF_retouched.jpg/250px-Mona_Lisa,_by_Leonardo_da_Vinci,_from_C2RMF_retouch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05175"/>
            <a:ext cx="23812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715000"/>
            <a:ext cx="43760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Middle Ages</a:t>
            </a:r>
            <a:endParaRPr lang="en-US" sz="6000" dirty="0"/>
          </a:p>
        </p:txBody>
      </p:sp>
      <p:pic>
        <p:nvPicPr>
          <p:cNvPr id="1030" name="Picture 6" descr="http://i200.photobucket.com/albums/aa315/medmapguy/blessed_lady_ic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95590"/>
            <a:ext cx="3654425" cy="351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/>
              <a:t>Da Vinci</a:t>
            </a:r>
            <a:endParaRPr lang="en-US" sz="6000" dirty="0"/>
          </a:p>
        </p:txBody>
      </p:sp>
      <p:pic>
        <p:nvPicPr>
          <p:cNvPr id="3074" name="Picture 2" descr="http://es.convdocs.org/pars_docs/refs/69/68593/68593_html_5f06d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" y="381000"/>
            <a:ext cx="4259223" cy="20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erociousstrength.com/wp-content/uploads/2012/05/Yet-Another-Invention-of-Leonardo-DaVinc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7887"/>
            <a:ext cx="4800600" cy="35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ome.centurytel.net/bbyrd2100/Last_Supper_clean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" y="2464364"/>
            <a:ext cx="3418459" cy="22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oglobe.com/data_images/main/leonardo-da-vinci/leonardo-da-vinci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560759" cy="19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e/ec/Mona_Lisa,_by_Leonardo_da_Vinci,_from_C2RMF_retouched.jpg/250px-Mona_Lisa,_by_Leonardo_da_Vinci,_from_C2RMF_retouch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" y="4684143"/>
            <a:ext cx="1439984" cy="21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/>
              <a:t>Leonardo Da Vinci</a:t>
            </a:r>
            <a:endParaRPr lang="en-US" sz="6000" dirty="0"/>
          </a:p>
        </p:txBody>
      </p:sp>
      <p:pic>
        <p:nvPicPr>
          <p:cNvPr id="4098" name="Picture 2" descr="http://home.centurytel.net/bbyrd2100/Last_Supper_clea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47075" cy="54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4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/>
              <a:t>Michelangelo</a:t>
            </a:r>
            <a:endParaRPr lang="en-US" sz="6000" dirty="0"/>
          </a:p>
        </p:txBody>
      </p:sp>
      <p:pic>
        <p:nvPicPr>
          <p:cNvPr id="2050" name="Picture 2" descr="http://ladylikei.files.wordpress.com/2011/04/michelangelo-sistine_cha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21203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2.gstatic.com/images?q=tbn:ANd9GcQlh5Vq8BwBKyOlhWZ4tvwUmwiiXtJEHN1EJaHZ759aSSVinpr92E0pDs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9" y="3381998"/>
            <a:ext cx="2505059" cy="33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emplarinfernobookreview.com/david_statue-1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r="17778" b="4270"/>
          <a:stretch/>
        </p:blipFill>
        <p:spPr bwMode="auto">
          <a:xfrm>
            <a:off x="36368" y="90055"/>
            <a:ext cx="2582141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openculture.com/wp-content/uploads/2010/03/sistinevirtu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5" b="3067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6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T-gwidplkgEaZAWKHoLVd_3DkaIC31T2erOWVvyGUUyf8TZO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19" y="100157"/>
            <a:ext cx="2809875" cy="42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rock5raphael.weebly.com/uploads/1/1/6/8/1168505/1310154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157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6/64/Albrecht_D%C3%BCrer_-_Jesus_among_the_Doctors_-_Google_Art_Proj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1"/>
            <a:ext cx="3378936" cy="27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Renaissance</vt:lpstr>
      <vt:lpstr>Renaissance</vt:lpstr>
      <vt:lpstr>Renaissance</vt:lpstr>
      <vt:lpstr>Da Vinci</vt:lpstr>
      <vt:lpstr>Leonardo Da Vinci</vt:lpstr>
      <vt:lpstr>Michelangelo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dc:creator>Nate Greening</dc:creator>
  <cp:lastModifiedBy>Nate Greening</cp:lastModifiedBy>
  <cp:revision>5</cp:revision>
  <dcterms:created xsi:type="dcterms:W3CDTF">2013-08-26T19:58:47Z</dcterms:created>
  <dcterms:modified xsi:type="dcterms:W3CDTF">2013-08-26T20:25:48Z</dcterms:modified>
</cp:coreProperties>
</file>