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3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1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6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6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FFCD-507B-4D8D-8EAC-B6B97E34D1C9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89B2-4230-4322-9B73-26B56D31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3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657600" cy="2209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Bering Land Bridge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(21,000 BC)</a:t>
            </a:r>
            <a:endParaRPr lang="en-US" sz="3600" dirty="0"/>
          </a:p>
        </p:txBody>
      </p:sp>
      <p:pic>
        <p:nvPicPr>
          <p:cNvPr id="1028" name="Picture 4" descr="http://mrgrayhistory.wikispaces.com/file/view/E_Americas_-_Migration.jpg/244237451/769x969/E_Americas_-_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635"/>
            <a:ext cx="5334000" cy="67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5/52/Beringia_land_bridge-noaagov.gif/320px-Beringia_land_bridge-noaago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42699"/>
            <a:ext cx="3581400" cy="23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opensecrets.org/news/bigstock_Falling_Money_669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shistory.org/declaration/related/images/massac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047750"/>
            <a:ext cx="61722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148679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Boston Massacre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311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examiner.com/images/blog/wysiwyg/image/declaration_of_Indep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85" y="85951"/>
            <a:ext cx="3279515" cy="380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76200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Declaration of Independence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440519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July 4</a:t>
            </a:r>
            <a:r>
              <a:rPr lang="en-US" sz="6000" b="1" baseline="30000" dirty="0" smtClean="0"/>
              <a:t>th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1776</a:t>
            </a:r>
            <a:endParaRPr lang="en-US" sz="6000" b="1" dirty="0"/>
          </a:p>
        </p:txBody>
      </p:sp>
      <p:pic>
        <p:nvPicPr>
          <p:cNvPr id="14342" name="Picture 6" descr="http://upload.wikimedia.org/wikipedia/commons/thumb/d/d6/Writing_the_Declaration_of_Independence_1776_cph.3g09904.jpg/220px-Writing_the_Declaration_of_Independence_1776_cph.3g09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3121025" cy="41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Washington Constitutional Convention 1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81200"/>
            <a:ext cx="7037208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elcivics.com/constitution_quill_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5242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828" y="58341"/>
            <a:ext cx="51741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US Constitution</a:t>
            </a:r>
          </a:p>
          <a:p>
            <a:pPr algn="ctr"/>
            <a:r>
              <a:rPr lang="en-US" sz="5400" b="1" dirty="0" smtClean="0"/>
              <a:t>1787</a:t>
            </a:r>
            <a:endParaRPr lang="en-US" sz="5400" b="1" dirty="0"/>
          </a:p>
        </p:txBody>
      </p:sp>
      <p:pic>
        <p:nvPicPr>
          <p:cNvPr id="1026" name="Picture 2" descr="http://2012patriot.files.wordpress.com/2011/12/bill-of-righ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6501"/>
            <a:ext cx="3905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198" y="1905000"/>
            <a:ext cx="41562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Bill of Rights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1791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librarian.net/history/louisiana_purchase_map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17467" cy="49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721" y="304800"/>
            <a:ext cx="79980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Louisiana Purchase 1803</a:t>
            </a:r>
            <a:endParaRPr lang="en-US" sz="5400" b="1" dirty="0"/>
          </a:p>
        </p:txBody>
      </p:sp>
      <p:pic>
        <p:nvPicPr>
          <p:cNvPr id="2052" name="Picture 4" descr="https://encrypted-tbn2.gstatic.com/images?q=tbn:ANd9GcTsA3VYtsIxgjoI1pDZQGsJYWb3jAwVh6doIZ16LlU3AjDDKpD9V7BrvS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32" y="4267200"/>
            <a:ext cx="3382218" cy="24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804237"/>
            <a:ext cx="447372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Lewis &amp; Clark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248" y="51137"/>
            <a:ext cx="4072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War of 1812</a:t>
            </a:r>
            <a:endParaRPr lang="en-US" sz="5400" b="1" dirty="0"/>
          </a:p>
        </p:txBody>
      </p:sp>
      <p:pic>
        <p:nvPicPr>
          <p:cNvPr id="3074" name="Picture 2" descr="http://www.whitehousehistory.org/whha_history/white-house-stories/media/images/1814-bu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161885" cy="42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estivals.westjet.com/sites/default/files/images/war_of_1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58194"/>
            <a:ext cx="3429000" cy="25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13" y="51137"/>
            <a:ext cx="8903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Missouri Compromise 1820</a:t>
            </a:r>
            <a:endParaRPr lang="en-US" sz="5400" b="1" dirty="0"/>
          </a:p>
        </p:txBody>
      </p:sp>
      <p:pic>
        <p:nvPicPr>
          <p:cNvPr id="4102" name="Picture 6" descr="File:US Slave Free 1789-18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2" y="1447800"/>
            <a:ext cx="85065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81" y="51137"/>
            <a:ext cx="8104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Indian Removal Act 1830</a:t>
            </a:r>
            <a:endParaRPr lang="en-US" sz="5400" b="1" dirty="0"/>
          </a:p>
        </p:txBody>
      </p:sp>
      <p:pic>
        <p:nvPicPr>
          <p:cNvPr id="5124" name="Picture 4" descr="http://images.wikia.com/villains/images/8/83/The_Trail_of_T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524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legendsofamerica.com/photos-missouri/TrailofTears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ivilwarsoldier.com/wp-content/uploads/2013/01/civil_war_soldiers-union_confeder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33" y="1447800"/>
            <a:ext cx="5728335" cy="52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5740" y="51137"/>
            <a:ext cx="6548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Civil War 1861-1865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65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archives.gov/exhibits/charters/images/constitution_thumb_295_dark_gray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75"/>
            <a:ext cx="5227738" cy="63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ennemi.files.wordpress.com/2013/01/recons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6549"/>
            <a:ext cx="4384474" cy="40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0668" y="487740"/>
            <a:ext cx="3743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13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, 14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, 15</a:t>
            </a:r>
            <a:r>
              <a:rPr lang="en-US" sz="4800" b="1" baseline="30000" dirty="0" smtClean="0"/>
              <a:t>th</a:t>
            </a:r>
            <a:endParaRPr lang="en-US" sz="4800" b="1" dirty="0" smtClean="0"/>
          </a:p>
          <a:p>
            <a:pPr algn="ctr"/>
            <a:r>
              <a:rPr lang="en-US" sz="4800" b="1" dirty="0" smtClean="0"/>
              <a:t>Amendment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512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5/52/Beringia_land_bridge-noaagov.gif/320px-Beringia_land_bridge-noaago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533400"/>
            <a:ext cx="886690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ourthsocial.com/wp-content/uploads/2013/06/Old-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08612"/>
            <a:ext cx="4733925" cy="63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2605601"/>
            <a:ext cx="3824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Telephone is </a:t>
            </a:r>
          </a:p>
          <a:p>
            <a:pPr algn="ctr"/>
            <a:r>
              <a:rPr lang="en-US" sz="4800" b="1" dirty="0" smtClean="0"/>
              <a:t>Invented 1876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946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605601"/>
            <a:ext cx="3824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Light bulb is </a:t>
            </a:r>
          </a:p>
          <a:p>
            <a:pPr algn="ctr"/>
            <a:r>
              <a:rPr lang="en-US" sz="4800" b="1" dirty="0" smtClean="0"/>
              <a:t>Invented 1879</a:t>
            </a:r>
            <a:endParaRPr lang="en-US" sz="4800" b="1" dirty="0"/>
          </a:p>
        </p:txBody>
      </p:sp>
      <p:pic>
        <p:nvPicPr>
          <p:cNvPr id="9218" name="Picture 2" descr="http://www.magmire.net/wp-content/uploads/2010/11/Lighting-and-Lam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843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84" y="51137"/>
            <a:ext cx="8656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Oklahoma Land Rush 1889</a:t>
            </a:r>
            <a:endParaRPr lang="en-US" sz="5400" b="1" dirty="0"/>
          </a:p>
        </p:txBody>
      </p:sp>
      <p:pic>
        <p:nvPicPr>
          <p:cNvPr id="10242" name="Picture 2" descr="http://s.mcstatic.com/thumb/6230559/17817064/4/flash_player/0/1/far_and_away_the_oklahoma_land_rush.jpg?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1599"/>
            <a:ext cx="8534399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12" y="51137"/>
            <a:ext cx="7638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Plessy v. Ferguson 1896</a:t>
            </a:r>
            <a:endParaRPr lang="en-US" sz="5400" b="1" dirty="0"/>
          </a:p>
        </p:txBody>
      </p:sp>
      <p:pic>
        <p:nvPicPr>
          <p:cNvPr id="24578" name="Picture 2" descr="http://www.pbs.org/wnet/jimcrow/images/events_plessy_pi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84" y="1066800"/>
            <a:ext cx="4629150" cy="57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55" y="51137"/>
            <a:ext cx="842980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b="1" dirty="0" smtClean="0"/>
              <a:t>Spanish-American War 1898</a:t>
            </a:r>
            <a:endParaRPr lang="en-US" sz="5500" b="1" dirty="0"/>
          </a:p>
        </p:txBody>
      </p:sp>
      <p:pic>
        <p:nvPicPr>
          <p:cNvPr id="11266" name="Picture 2" descr="http://smartregion.org/wp-content/uploads/2009/10/USS-M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5" y="1143000"/>
            <a:ext cx="5332995" cy="45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rspencer.info/wp-content/uploads/2013/03/MaineHeadlin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93" y="2819400"/>
            <a:ext cx="3496745" cy="39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846" y="51137"/>
            <a:ext cx="538583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b="1" dirty="0" smtClean="0"/>
              <a:t>Ford Motors 1903</a:t>
            </a:r>
            <a:endParaRPr lang="en-US" sz="5500" b="1" dirty="0"/>
          </a:p>
        </p:txBody>
      </p:sp>
      <p:pic>
        <p:nvPicPr>
          <p:cNvPr id="12290" name="Picture 2" descr="http://media.ourstory.com/58/85/91/ffcc67996b609b7f4c1ddf1ae11d7db13b158f1e/e2c394616c4c1dcc98278587a1ef4dbd4bb99d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45218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omaha.atchleyford.com/wp-content/uploads/2012/08/ford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21337" r="2526" b="21163"/>
          <a:stretch/>
        </p:blipFill>
        <p:spPr bwMode="auto">
          <a:xfrm>
            <a:off x="5294241" y="1219200"/>
            <a:ext cx="3830709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5/53/Codex_Magliabechiano_(141_cropped).jpg/220px-Codex_Magliabechiano_(141_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" y="4415548"/>
            <a:ext cx="2202543" cy="232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567" y="5519916"/>
            <a:ext cx="198163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Aztecs </a:t>
            </a:r>
            <a:br>
              <a:rPr lang="en-US" sz="4800" b="1" dirty="0" smtClean="0"/>
            </a:br>
            <a:r>
              <a:rPr lang="en-US" sz="2800" b="1" dirty="0" smtClean="0"/>
              <a:t>(1300-1521)</a:t>
            </a:r>
          </a:p>
        </p:txBody>
      </p:sp>
      <p:pic>
        <p:nvPicPr>
          <p:cNvPr id="3076" name="Picture 4" descr="https://encrypted-tbn1.gstatic.com/images?q=tbn:ANd9GcQnrhcCTsOJGKv6qmTnQLQY_7ytlsoLG3-alFT4YFq19Jbf0C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" y="1276530"/>
            <a:ext cx="3194632" cy="30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7396" y="2895600"/>
            <a:ext cx="2743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Hopewell </a:t>
            </a:r>
          </a:p>
          <a:p>
            <a:pPr algn="ctr"/>
            <a:r>
              <a:rPr lang="en-US" sz="2400" b="1" dirty="0" smtClean="0"/>
              <a:t>(200 BC – 500 AD)</a:t>
            </a:r>
            <a:endParaRPr lang="en-US" sz="2400" b="1" dirty="0"/>
          </a:p>
        </p:txBody>
      </p:sp>
      <p:pic>
        <p:nvPicPr>
          <p:cNvPr id="3078" name="Picture 6" descr="http://upload.wikimedia.org/wikipedia/commons/d/da/Peru_Machu_Picchu_Sunris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82" y="3610440"/>
            <a:ext cx="3229255" cy="31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12485"/>
            <a:ext cx="807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Mayas</a:t>
            </a:r>
          </a:p>
          <a:p>
            <a:endParaRPr lang="en-US" dirty="0"/>
          </a:p>
        </p:txBody>
      </p:sp>
      <p:pic>
        <p:nvPicPr>
          <p:cNvPr id="3080" name="Picture 8" descr="http://www.careerealism.com/home/jtodonnell/careerealism.com/wp-content/uploads/2012/12/career-lessons-maya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51" y="112485"/>
            <a:ext cx="4172586" cy="27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4258032"/>
            <a:ext cx="198163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Incas </a:t>
            </a:r>
          </a:p>
          <a:p>
            <a:pPr algn="ctr"/>
            <a:r>
              <a:rPr lang="en-US" sz="2800" b="1" dirty="0" smtClean="0"/>
              <a:t>(1438-1533)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76200"/>
            <a:ext cx="2611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Mayans </a:t>
            </a:r>
          </a:p>
          <a:p>
            <a:pPr algn="ctr"/>
            <a:r>
              <a:rPr lang="en-US" sz="2400" b="1" dirty="0" smtClean="0"/>
              <a:t>(2000 BC – 900 AD)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33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urnerchapmangallery.com/images/p-u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9" y="152401"/>
            <a:ext cx="5420881" cy="29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en/thumb/f/f6/Storming_of_the_Teocalli_by_Cortez_and_His_Troops.jpeg/220px-Storming_of_the_Teocalli_by_Cortez_and_His_Troop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99" y="152400"/>
            <a:ext cx="3503592" cy="29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-kIJcZkkC1VI/TdcSOkeB2dI/AAAAAAAAAFk/pjGlfRQp4os/s1600/columbian%2Bexchan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0"/>
          <a:stretch/>
        </p:blipFill>
        <p:spPr bwMode="auto">
          <a:xfrm>
            <a:off x="152399" y="3276600"/>
            <a:ext cx="8839201" cy="348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ldworthapworld.wikispaces.com/file/view/smallpox600.jpg/133432043/smallpo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930"/>
            <a:ext cx="8640356" cy="65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acksonbbrown.com/ss/wp-content/uploads/2013/05/major-european-trade-routes-about-1750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59825" cy="6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cialstudiesforkids.com/graphics/13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9808"/>
            <a:ext cx="5257800" cy="65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d101.bu.edu/StudentDoc/Archives/ED101fa10/reillys/Images/pilgrims_la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881"/>
            <a:ext cx="2362199" cy="32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rsisaac.pbworks.com/f/1198177393/JAMESTOWN_OVERVIEW_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668517"/>
            <a:ext cx="3664527" cy="30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0/0f/Sir_Walter_Raleigh_BAH-p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1882845" cy="20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French and Indian W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905"/>
            <a:ext cx="5095875" cy="64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160905"/>
            <a:ext cx="3581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French and Indian War</a:t>
            </a:r>
          </a:p>
          <a:p>
            <a:pPr algn="ctr"/>
            <a:r>
              <a:rPr lang="en-US" sz="4000" dirty="0" smtClean="0"/>
              <a:t>1753–1763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13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UQN_ruu6tN8/T7HvRex3SSI/AAAAAAAAEqk/AEUk3QJiBHQ/s1600/7yearsWarWorld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" y="0"/>
            <a:ext cx="898762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8072" y="5791200"/>
            <a:ext cx="4389728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Seven Years War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97</Words>
  <Application>Microsoft Office PowerPoint</Application>
  <PresentationFormat>On-screen Show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Bering Land Bridge  (21,000 BC)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Bering Land Bridge (</dc:title>
  <dc:creator>Nate Greening</dc:creator>
  <cp:lastModifiedBy>Nate Greening</cp:lastModifiedBy>
  <cp:revision>32</cp:revision>
  <dcterms:created xsi:type="dcterms:W3CDTF">2013-08-15T12:38:15Z</dcterms:created>
  <dcterms:modified xsi:type="dcterms:W3CDTF">2013-08-21T11:30:41Z</dcterms:modified>
</cp:coreProperties>
</file>