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D380-27E4-4D0A-9752-756E8CAE819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52-9216-46AD-8D6F-546CECD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3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D380-27E4-4D0A-9752-756E8CAE819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52-9216-46AD-8D6F-546CECD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0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D380-27E4-4D0A-9752-756E8CAE819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52-9216-46AD-8D6F-546CECD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0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D380-27E4-4D0A-9752-756E8CAE819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52-9216-46AD-8D6F-546CECD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9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D380-27E4-4D0A-9752-756E8CAE819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52-9216-46AD-8D6F-546CECD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D380-27E4-4D0A-9752-756E8CAE819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52-9216-46AD-8D6F-546CECD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7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D380-27E4-4D0A-9752-756E8CAE819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52-9216-46AD-8D6F-546CECD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5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D380-27E4-4D0A-9752-756E8CAE819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52-9216-46AD-8D6F-546CECD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3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D380-27E4-4D0A-9752-756E8CAE819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52-9216-46AD-8D6F-546CECD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0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D380-27E4-4D0A-9752-756E8CAE819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52-9216-46AD-8D6F-546CECD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1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D380-27E4-4D0A-9752-756E8CAE819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52-9216-46AD-8D6F-546CECD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9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0D380-27E4-4D0A-9752-756E8CAE819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A1452-9216-46AD-8D6F-546CECD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Rwanda Genocide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Mass slaughter of </a:t>
            </a:r>
            <a:r>
              <a:rPr lang="en-US" b="1" dirty="0" smtClean="0"/>
              <a:t>Tutsi</a:t>
            </a:r>
            <a:r>
              <a:rPr lang="en-US" dirty="0" smtClean="0"/>
              <a:t> in Rwanda </a:t>
            </a:r>
            <a:r>
              <a:rPr lang="en-US" sz="2000" dirty="0" smtClean="0"/>
              <a:t>(1994) </a:t>
            </a:r>
            <a:r>
              <a:rPr lang="en-US" dirty="0" smtClean="0"/>
              <a:t>by the Hutu</a:t>
            </a:r>
          </a:p>
          <a:p>
            <a:r>
              <a:rPr lang="en-US" dirty="0" smtClean="0"/>
              <a:t>800,000 killed</a:t>
            </a:r>
          </a:p>
          <a:p>
            <a:pPr lvl="1"/>
            <a:r>
              <a:rPr lang="en-US" dirty="0" smtClean="0"/>
              <a:t>Government led attacks</a:t>
            </a:r>
          </a:p>
          <a:p>
            <a:pPr lvl="1"/>
            <a:r>
              <a:rPr lang="en-US" dirty="0" smtClean="0"/>
              <a:t>Then pressured Hutu citizens to continue attacks</a:t>
            </a:r>
          </a:p>
          <a:p>
            <a:pPr lvl="1"/>
            <a:r>
              <a:rPr lang="en-US" dirty="0" smtClean="0"/>
              <a:t>Not just mass murder, but mass rape as well</a:t>
            </a:r>
          </a:p>
          <a:p>
            <a:pPr lvl="1"/>
            <a:r>
              <a:rPr lang="en-US" dirty="0"/>
              <a:t>Most of the killing was done with machetes, clubs, or knives</a:t>
            </a:r>
            <a:endParaRPr lang="en-US" dirty="0" smtClean="0"/>
          </a:p>
          <a:p>
            <a:r>
              <a:rPr lang="en-US" dirty="0" smtClean="0"/>
              <a:t>United Nations does not intervene</a:t>
            </a:r>
          </a:p>
          <a:p>
            <a:r>
              <a:rPr lang="en-US" dirty="0" smtClean="0"/>
              <a:t>Tutsi army stops the genocide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240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Rwanda Genocide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Brief History</a:t>
            </a:r>
          </a:p>
          <a:p>
            <a:pPr lvl="1"/>
            <a:r>
              <a:rPr lang="en-US" dirty="0" smtClean="0"/>
              <a:t>Population of Rwanda</a:t>
            </a:r>
          </a:p>
          <a:p>
            <a:pPr lvl="2"/>
            <a:r>
              <a:rPr lang="en-US" dirty="0" smtClean="0"/>
              <a:t>Hutu 85%</a:t>
            </a:r>
          </a:p>
          <a:p>
            <a:pPr lvl="2"/>
            <a:r>
              <a:rPr lang="en-US" dirty="0" smtClean="0"/>
              <a:t>Tutsi 14%</a:t>
            </a:r>
          </a:p>
          <a:p>
            <a:pPr lvl="2"/>
            <a:r>
              <a:rPr lang="en-US" dirty="0" err="1" smtClean="0"/>
              <a:t>Twa</a:t>
            </a:r>
            <a:r>
              <a:rPr lang="en-US" dirty="0" smtClean="0"/>
              <a:t> 1%</a:t>
            </a:r>
          </a:p>
          <a:p>
            <a:pPr lvl="1"/>
            <a:r>
              <a:rPr lang="en-US" dirty="0" smtClean="0"/>
              <a:t>During German Imperialism (1894)</a:t>
            </a:r>
          </a:p>
          <a:p>
            <a:pPr lvl="2"/>
            <a:r>
              <a:rPr lang="en-US" dirty="0" smtClean="0"/>
              <a:t>Tutsi People were those with lighter skin</a:t>
            </a:r>
          </a:p>
          <a:p>
            <a:pPr lvl="2"/>
            <a:r>
              <a:rPr lang="en-US" dirty="0" smtClean="0"/>
              <a:t>Germany believe they were more European and were given power</a:t>
            </a:r>
          </a:p>
          <a:p>
            <a:pPr lvl="2"/>
            <a:r>
              <a:rPr lang="en-US" dirty="0" smtClean="0"/>
              <a:t>Today, Hutus and Tutsi are indistinguishable</a:t>
            </a:r>
          </a:p>
          <a:p>
            <a:pPr lvl="1"/>
            <a:r>
              <a:rPr lang="en-US" dirty="0" smtClean="0"/>
              <a:t>Post WWII, Belgium takes control – Personal ID cards</a:t>
            </a:r>
          </a:p>
          <a:p>
            <a:pPr lvl="2"/>
            <a:r>
              <a:rPr lang="en-US" dirty="0" smtClean="0"/>
              <a:t>Tutsis again given power</a:t>
            </a:r>
          </a:p>
          <a:p>
            <a:pPr lvl="2"/>
            <a:r>
              <a:rPr lang="en-US" dirty="0" smtClean="0"/>
              <a:t>Hutus rebel, Belgians give power to the Hutu</a:t>
            </a:r>
          </a:p>
          <a:p>
            <a:pPr lvl="1"/>
            <a:r>
              <a:rPr lang="en-US" dirty="0" smtClean="0"/>
              <a:t>April 6, 1994 - Inclusive Hutu leaders killed</a:t>
            </a:r>
          </a:p>
          <a:p>
            <a:pPr lvl="2"/>
            <a:r>
              <a:rPr lang="en-US" dirty="0" smtClean="0"/>
              <a:t>100 days of genocide begin</a:t>
            </a:r>
            <a:endParaRPr lang="en-US" dirty="0"/>
          </a:p>
          <a:p>
            <a:pPr lvl="1"/>
            <a:r>
              <a:rPr lang="en-US" dirty="0" smtClean="0"/>
              <a:t>Hutu blamed Rwanda’s problems on Tutsi</a:t>
            </a:r>
          </a:p>
          <a:p>
            <a:pPr lvl="1"/>
            <a:r>
              <a:rPr lang="en-US" dirty="0" smtClean="0"/>
              <a:t>Hutu remembered when the Tutsi were oppressive rulers</a:t>
            </a:r>
          </a:p>
          <a:p>
            <a:pPr lvl="2"/>
            <a:r>
              <a:rPr lang="en-US" dirty="0" smtClean="0"/>
              <a:t>Media Propaganda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835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Rwanda Genocide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Big Themes:</a:t>
            </a:r>
          </a:p>
          <a:p>
            <a:pPr lvl="1"/>
            <a:r>
              <a:rPr lang="en-US" dirty="0" smtClean="0"/>
              <a:t>The Definition of Genocide</a:t>
            </a:r>
          </a:p>
          <a:p>
            <a:pPr lvl="1"/>
            <a:r>
              <a:rPr lang="en-US" dirty="0" smtClean="0"/>
              <a:t>Imperialism leads to Genocide</a:t>
            </a:r>
          </a:p>
          <a:p>
            <a:pPr lvl="1"/>
            <a:r>
              <a:rPr lang="en-US" dirty="0" smtClean="0"/>
              <a:t>Why didn’t the United Nations intervene?</a:t>
            </a:r>
          </a:p>
          <a:p>
            <a:pPr lvl="1"/>
            <a:r>
              <a:rPr lang="en-US" dirty="0" smtClean="0"/>
              <a:t>Why do genocide keep happening?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7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184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Rwanda Genocide</vt:lpstr>
      <vt:lpstr>Rwanda Genocide</vt:lpstr>
      <vt:lpstr>Rwanda Genocide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Rwanda Genocide</dc:title>
  <dc:creator>Nate Greening</dc:creator>
  <cp:lastModifiedBy>Nate Greening</cp:lastModifiedBy>
  <cp:revision>8</cp:revision>
  <dcterms:created xsi:type="dcterms:W3CDTF">2014-02-10T14:56:22Z</dcterms:created>
  <dcterms:modified xsi:type="dcterms:W3CDTF">2014-02-10T16:46:37Z</dcterms:modified>
</cp:coreProperties>
</file>