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>
        <p:scale>
          <a:sx n="50" d="100"/>
          <a:sy n="50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2985-5DE9-4677-A922-CE095134C74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BA82-3725-4A0D-A7C8-F10CE49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5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2985-5DE9-4677-A922-CE095134C74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BA82-3725-4A0D-A7C8-F10CE49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2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2985-5DE9-4677-A922-CE095134C74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BA82-3725-4A0D-A7C8-F10CE49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3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2985-5DE9-4677-A922-CE095134C74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BA82-3725-4A0D-A7C8-F10CE49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3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2985-5DE9-4677-A922-CE095134C74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BA82-3725-4A0D-A7C8-F10CE49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4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2985-5DE9-4677-A922-CE095134C74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BA82-3725-4A0D-A7C8-F10CE49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26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2985-5DE9-4677-A922-CE095134C74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BA82-3725-4A0D-A7C8-F10CE49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2985-5DE9-4677-A922-CE095134C74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BA82-3725-4A0D-A7C8-F10CE49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2985-5DE9-4677-A922-CE095134C74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BA82-3725-4A0D-A7C8-F10CE49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5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2985-5DE9-4677-A922-CE095134C74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BA82-3725-4A0D-A7C8-F10CE49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9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2985-5DE9-4677-A922-CE095134C74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BA82-3725-4A0D-A7C8-F10CE49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7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B2985-5DE9-4677-A922-CE095134C74B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5BA82-3725-4A0D-A7C8-F10CE49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2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895350"/>
          </a:xfrm>
        </p:spPr>
        <p:txBody>
          <a:bodyPr/>
          <a:lstStyle/>
          <a:p>
            <a:r>
              <a:rPr lang="en-US" b="1" dirty="0" smtClean="0"/>
              <a:t>Rules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76300"/>
            <a:ext cx="11887200" cy="5753099"/>
          </a:xfrm>
        </p:spPr>
        <p:txBody>
          <a:bodyPr>
            <a:noAutofit/>
          </a:bodyPr>
          <a:lstStyle/>
          <a:p>
            <a:r>
              <a:rPr lang="en-US" sz="3000" dirty="0" smtClean="0"/>
              <a:t>13 </a:t>
            </a:r>
            <a:r>
              <a:rPr lang="en-US" sz="3000" dirty="0"/>
              <a:t>Colonies, India, Australia, and South Africa </a:t>
            </a:r>
            <a:r>
              <a:rPr lang="en-US" sz="3000" dirty="0" smtClean="0"/>
              <a:t>only </a:t>
            </a:r>
            <a:r>
              <a:rPr lang="en-US" sz="3000" dirty="0" smtClean="0"/>
              <a:t>trade with </a:t>
            </a:r>
            <a:r>
              <a:rPr lang="en-US" sz="3000" dirty="0" smtClean="0"/>
              <a:t>England</a:t>
            </a:r>
          </a:p>
          <a:p>
            <a:pPr lvl="1"/>
            <a:r>
              <a:rPr lang="en-US" sz="2800" b="1" dirty="0" smtClean="0"/>
              <a:t>NOT </a:t>
            </a:r>
            <a:r>
              <a:rPr lang="en-US" sz="2800" dirty="0" smtClean="0"/>
              <a:t>each other</a:t>
            </a:r>
            <a:endParaRPr lang="en-US" sz="2800" dirty="0" smtClean="0"/>
          </a:p>
          <a:p>
            <a:r>
              <a:rPr lang="en-US" sz="3200" dirty="0"/>
              <a:t>Mexico, Peru, and </a:t>
            </a:r>
            <a:r>
              <a:rPr lang="en-US" sz="3200" dirty="0" smtClean="0"/>
              <a:t>Cuba </a:t>
            </a:r>
            <a:r>
              <a:rPr lang="en-US" sz="3200" dirty="0" smtClean="0"/>
              <a:t>can </a:t>
            </a:r>
            <a:r>
              <a:rPr lang="en-US" sz="3200" dirty="0" smtClean="0"/>
              <a:t>only trade with </a:t>
            </a:r>
            <a:r>
              <a:rPr lang="en-US" sz="3200" dirty="0" smtClean="0"/>
              <a:t>Spain </a:t>
            </a:r>
          </a:p>
          <a:p>
            <a:pPr lvl="1"/>
            <a:r>
              <a:rPr lang="en-US" sz="2800" b="1" dirty="0" smtClean="0"/>
              <a:t>NOT</a:t>
            </a:r>
            <a:r>
              <a:rPr lang="en-US" sz="2800" dirty="0" smtClean="0"/>
              <a:t> each other</a:t>
            </a:r>
            <a:endParaRPr lang="en-US" sz="2800" dirty="0" smtClean="0"/>
          </a:p>
          <a:p>
            <a:r>
              <a:rPr lang="en-US" sz="3200" dirty="0" smtClean="0"/>
              <a:t>Canada and Haiti can only trade with </a:t>
            </a:r>
            <a:r>
              <a:rPr lang="en-US" sz="3200" dirty="0" smtClean="0"/>
              <a:t>France </a:t>
            </a:r>
          </a:p>
          <a:p>
            <a:pPr lvl="1"/>
            <a:r>
              <a:rPr lang="en-US" sz="2800" b="1" dirty="0" smtClean="0"/>
              <a:t>NOT</a:t>
            </a:r>
            <a:r>
              <a:rPr lang="en-US" sz="2800" dirty="0" smtClean="0"/>
              <a:t> each other</a:t>
            </a:r>
            <a:endParaRPr lang="en-US" sz="2800" dirty="0" smtClean="0"/>
          </a:p>
          <a:p>
            <a:r>
              <a:rPr lang="en-US" sz="3200" dirty="0" smtClean="0"/>
              <a:t>England, Spain, and France can trade with each other</a:t>
            </a:r>
          </a:p>
          <a:p>
            <a:r>
              <a:rPr lang="en-US" sz="3200" dirty="0" smtClean="0"/>
              <a:t>Objective </a:t>
            </a:r>
            <a:r>
              <a:rPr lang="en-US" sz="3200" dirty="0" smtClean="0"/>
              <a:t>= Score </a:t>
            </a:r>
            <a:r>
              <a:rPr lang="en-US" sz="3200" dirty="0" smtClean="0"/>
              <a:t>the most points</a:t>
            </a:r>
          </a:p>
          <a:p>
            <a:pPr lvl="1"/>
            <a:r>
              <a:rPr lang="en-US" sz="2800" dirty="0" smtClean="0"/>
              <a:t>Gold = 1 point</a:t>
            </a:r>
          </a:p>
          <a:p>
            <a:pPr lvl="1"/>
            <a:r>
              <a:rPr lang="en-US" sz="2800" dirty="0" smtClean="0"/>
              <a:t>Manufactured Goods (a </a:t>
            </a:r>
            <a:r>
              <a:rPr lang="en-US" sz="2800" dirty="0" smtClean="0"/>
              <a:t>s</a:t>
            </a:r>
            <a:r>
              <a:rPr lang="en-US" sz="2800" dirty="0" smtClean="0"/>
              <a:t>et) = </a:t>
            </a:r>
            <a:r>
              <a:rPr lang="en-US" sz="2800" dirty="0"/>
              <a:t>5</a:t>
            </a:r>
            <a:r>
              <a:rPr lang="en-US" sz="2800" dirty="0" smtClean="0"/>
              <a:t> </a:t>
            </a:r>
            <a:r>
              <a:rPr lang="en-US" sz="2800" dirty="0" smtClean="0"/>
              <a:t>points</a:t>
            </a:r>
          </a:p>
          <a:p>
            <a:pPr lvl="2"/>
            <a:r>
              <a:rPr lang="en-US" sz="2800" dirty="0" smtClean="0"/>
              <a:t>Set: 1 Industry (factory), 1 Food (corn), 1 Raw Materials (lumber)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934450" y="1824335"/>
            <a:ext cx="325755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5 rounds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 the end of a round, turn in your cards and count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round = new cards</a:t>
            </a:r>
          </a:p>
        </p:txBody>
      </p:sp>
    </p:spTree>
    <p:extLst>
      <p:ext uri="{BB962C8B-B14F-4D97-AF65-F5344CB8AC3E}">
        <p14:creationId xmlns:p14="http://schemas.microsoft.com/office/powerpoint/2010/main" val="3155821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1" y="0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" y="1754881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" y="3502835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" y="5281962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834" y="0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835" y="1754881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835" y="3502835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835" y="5281962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843" y="0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844" y="1754881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844" y="3502835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844" y="5281962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852" y="0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853" y="1754881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853" y="3502835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853" y="5281962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861" y="0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862" y="1754881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862" y="3502835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862" y="5281962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5199" y="0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8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5200" y="1754881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5200" y="3502835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://www.clker.com/cliparts/e/b/1/6/11949837601577375107factory_gabrielle_nowick_.svg.hi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8EBFF"/>
              </a:clrFrom>
              <a:clrTo>
                <a:srgbClr val="B8EB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5200" y="5281962"/>
            <a:ext cx="1730375" cy="141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23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81" y="72574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80" y="1908631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79" y="3744688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78" y="5551714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324" y="72574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323" y="1908631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322" y="3744688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321" y="5551714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724" y="72574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723" y="1908631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722" y="3744688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721" y="5551714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121" y="72574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120" y="1908631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119" y="3744688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118" y="5551714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515" y="72574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514" y="1908631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513" y="3744688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512" y="5551714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6543" y="72574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6542" y="1908631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6541" y="3744688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3.bp.blogspot.com/-1fL21GExnzs/UMXkc8wOoFI/AAAAAAAAAFs/V6kPjMRYK04/s1600/ear-of-cor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6540" y="5551714"/>
            <a:ext cx="86681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611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06673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109731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912790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564473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306673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2109731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3912790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5564473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06673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109731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912790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564473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25" y="306673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25" y="2109731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25" y="3912790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25" y="5564473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306673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2109731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3912790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5564473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825" y="306673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825" y="2109731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825" y="3912790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www.clker.com/cliparts/a/f/7/9/12279738201383389510Farmeral_Wood_Icon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825" y="5564473"/>
            <a:ext cx="1616075" cy="92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86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112</Words>
  <Application>Microsoft Office PowerPoint</Application>
  <PresentationFormat>Custom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Rules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Pearce Dietrich</dc:creator>
  <cp:lastModifiedBy>net15</cp:lastModifiedBy>
  <cp:revision>9</cp:revision>
  <dcterms:created xsi:type="dcterms:W3CDTF">2013-09-19T10:34:47Z</dcterms:created>
  <dcterms:modified xsi:type="dcterms:W3CDTF">2013-09-19T17:32:46Z</dcterms:modified>
</cp:coreProperties>
</file>