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8" y="-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3682-D98F-4154-888D-E51AA5740B0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A2A8-F86E-47F5-BA06-55258A8A6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22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3682-D98F-4154-888D-E51AA5740B0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A2A8-F86E-47F5-BA06-55258A8A6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72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3682-D98F-4154-888D-E51AA5740B0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A2A8-F86E-47F5-BA06-55258A8A6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3682-D98F-4154-888D-E51AA5740B0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A2A8-F86E-47F5-BA06-55258A8A6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51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3682-D98F-4154-888D-E51AA5740B0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A2A8-F86E-47F5-BA06-55258A8A6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31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3682-D98F-4154-888D-E51AA5740B0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A2A8-F86E-47F5-BA06-55258A8A6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1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3682-D98F-4154-888D-E51AA5740B0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A2A8-F86E-47F5-BA06-55258A8A6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0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3682-D98F-4154-888D-E51AA5740B0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A2A8-F86E-47F5-BA06-55258A8A6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4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3682-D98F-4154-888D-E51AA5740B0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A2A8-F86E-47F5-BA06-55258A8A6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4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3682-D98F-4154-888D-E51AA5740B0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A2A8-F86E-47F5-BA06-55258A8A6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2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3682-D98F-4154-888D-E51AA5740B0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A2A8-F86E-47F5-BA06-55258A8A6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6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23682-D98F-4154-888D-E51AA5740B0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FA2A8-F86E-47F5-BA06-55258A8A6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2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Genocides in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Dietrich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78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Zulu </a:t>
            </a:r>
            <a:r>
              <a:rPr lang="en-US" b="1" dirty="0" smtClean="0"/>
              <a:t>Kingdom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1810-1828 (pre-Imperialism)</a:t>
            </a:r>
          </a:p>
          <a:p>
            <a:r>
              <a:rPr lang="en-US" sz="2800" dirty="0" smtClean="0"/>
              <a:t>Dictatorial leader </a:t>
            </a:r>
            <a:r>
              <a:rPr lang="en-US" sz="2800" dirty="0" err="1" smtClean="0"/>
              <a:t>Shaka</a:t>
            </a:r>
            <a:r>
              <a:rPr lang="en-US" sz="2800" dirty="0" smtClean="0"/>
              <a:t> Zulu wanted to expanded his kingdom</a:t>
            </a:r>
          </a:p>
          <a:p>
            <a:r>
              <a:rPr lang="en-US" sz="2800" dirty="0" smtClean="0"/>
              <a:t>He did not seek only military victories, his plan was to kill all of his enemies (men, women, and children)</a:t>
            </a:r>
          </a:p>
          <a:p>
            <a:r>
              <a:rPr lang="en-US" sz="2800" dirty="0" smtClean="0"/>
              <a:t>The Sulu armies killed 1-2 million people</a:t>
            </a:r>
            <a:endParaRPr lang="en-US" sz="2800" dirty="0"/>
          </a:p>
        </p:txBody>
      </p:sp>
      <p:pic>
        <p:nvPicPr>
          <p:cNvPr id="1026" name="Picture 2" descr="https://encrypted-tbn0.gstatic.com/images?q=tbn:ANd9GcTjQNzyO8_AT551JONM0CgsGd0GZSql_6oAheOt1jKSdFNTvMj8T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357325"/>
            <a:ext cx="2392737" cy="236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hQSERUUExQWFBQUGCAaGBcXGBodHRoeGB4cGSAcIB4aGyYgHBwjHh4dIC8gIycpLC0sICAxNTIqNSYrLCkBCQoKDgwOGg8PGCwkHyQsLCwsKSkpKSwsKSwsLCksKSksLCwsLCwsLCkpLCwsLCwsLCwsKSwsLCksKSwsLCksLP/AABEIALIBHAMBIgACEQEDEQH/xAAcAAACAgMBAQAAAAAAAAAAAAAFBgQHAAIDAQj/xABJEAACAQIEBAQDBgQDAwoHAQABAhEDIQAEEjEFBiJBE1FhcQcygRQjQlKRoWKxwfAzctEVJIJDU2RzkqKywuHxFiVjg6Oz0jT/xAAYAQADAQEAAAAAAAAAAAAAAAABAgMABP/EACQRAAICAgMAAQQDAAAAAAAAAAABAhEhMQMSQVETMkJxImGB/9oADAMBAAIRAxEAPwC78ZjMZjCmY45vNrTQu5hVEk47Yh8T4ZTrppqKGjaex2nGRit+aeenqvopdVDVBixIi7ETcAyI9RuRGOHIPEi+ZVjYzDEHcHpQekgCR5yBiFwThDZiq6omlUqMG2VVKEiNo3GwvH7M3D+TDQelU8UE05swtG+md4iPYgHthuyTobraLCGMxFyGeFVZHax9/wC++JWFFNKtMEQQCDuDcYq7hvDK2Zq1my1JKVJKjKrs7qWkmdChSAnYMYnt2OLQrpqUjzEfrhd5Gro9OuUEBMzVpR6UmKCI7QMNF0Bqxf8AtmdyVamWMUOlGpP1q241pW1syNEWqQpI8zg3xTmSnVoAIGDtWWloaAdRg3uRpgggiQbYZM3k0qKVdVdSIIYSCPLFM5wilxUZWgxK5d9QLw0ERUj1UEqvnveTODsKTLlyGV8OmqbwLnzJuT+uJGBvBuListxpcfMv9QSBI/s4mZqvoAP8QB/4iF/rhDHbGYzGYxgNnaR+20G7aX/7oP8A/QwZwpcx8X8PiWRpmwcVPqSUUD9Cd8NowX4YzGYzGYBjMZjJxmMYzEKuZrIPygn+mJhwIyfElqZytTA6qKqCe3Vcf1/TBQGF8Zj3GYATzGY9xmMY8xmPceYxjMZjMZjGNDV6gvmJH0xviNnlhdQ3Qz9O/wC2JCNInBFPYxkYzGYxj3Hk49wr80cprXfxvHq0mRR8kR06jtYzfsw7YAw0YA8e474fQpCtYk7mDOy9yYONeUcnmKVBjmaxrszFk6Y0p+FR3J73J3woc8c7UKSOjU9dU9ja+4uL2tbGeA0QOMc+JRqLTQQTJIMA33MG58yTvOOGZ4nmaqFlekKRIChmIY2BLaAPlJsL+vpir+HI9WrNQlna7MYv3/S/bDlxHmJcvTVKmWqb9NVjpVgPIFSG0wZgz54PRFI6yW7yHTqfZ9dTTLGIU26JWfITG2GbCf8ADTNVWy9RatE0PDqwqk3IKqxPoJY4b8ZkmqZhOEP4PsTlswT+LN1CPrpP88PNY9J9j/LCL8Fmnhur81Zyf2GCtB8HbP51aNJ6rmEpozsT2CgsT+gxWHwp5eGYTN5ysL5mowWYJXqLuQfPWdP/AAYPfF3ixp5EUUu+ZdaYW3UoILC/5rJP8QwcyVBeH8PANxlqJLfxFVLN9S0/rjLQdRIPCqRo1tJqAtcAmxYdwQdyPMH6jEk8eNdqlFaLpAI11IXq7QsliJi8D0nFW5HitQ1fGzVqtYFwGB1KsXBUxDQbILBRvJxGPNmYzGYTK5MnqMavxAXuSTsqy308zGJuTbqJSPFSuTL7BtffG2ELlHhtDK511FerWqVaektUYsGZSXYrNhvsLf1fMMSaorf4jVdPFOFt/HH/AGqlJf64snFb/FSj/vfC2/6So/8AzUMWRhnpGZmMxmMJwoAZx7MtSQVFYDQwlTEODYrfveR7Y1XmWkY+eD30mP8AXCVzpxfxcwumtR8GkpgGpBLgnUYANgAFB89WJvLfHkpKfEKaGAMz3MAC+4Mj+zjYQ3UeaVdWAZSCD3GK6+HnGGetXrswanmsy1OmQvcIay9XkVLLe0j1xI4TzEtN6qLVpPrDBURwSKgViFjcHpI+gxy5T4M44DT0D70TmKYDEgsr+Io1XJBAAnyOHVUzSi1gsYYzEfIZ1a1NKiGVqKGUjuGEjEjCAImd4ktIXDH0Ak/p5Y5ZfjtJ+5Xb5gRv+374Wc3zR4z16OXKvWSVpkQYIjquCCATBEbqcDK/GK9Thq5ijUZX0N4kaR8hYM9xAiJIA77DAvNBUbyMNTilTM1zSpP4dFd2X5njeD+Ff3wvc18IFF1YVGYEd2Zmn3JJ8sKeV+JFcEa1pVGG5KwxA82XbsZjz88Tc5z7lq1NjV+0UW2ZaapUG24JIaNhp9PWcOm0FoIcI54qZeoAzmrSnqVjJA7kE3keWxxatGqGUMplWAII7g3xRD8LoV5+xZs1aqgt4VSnoLBSJ0sSFBFzB3EX3OLV+HGZapw3Ls+5Ux/lDMEP1TScZ1Vk9MZGEjA/K5jQjK3/ACZj6dsECwwvcwZql4wy7uab5mm2lgNjTKib+rDGXwGsnTJcwFtRdQJY6RqAhQB57kmT+mFvjZztarrp11y6wAKfii3qY7nC1z9xTMcPqU6YZKmtC0wV0wYuCTvfbywpHnrN9mUfTE19VeI6evF8s+lMDuJZlS6Ud2qmYH5UuxPpsvuRie5thU4WQr1s9XbSujSk9kJ1T7tCgD0HnJdEEk02xnzDQjHyBP6DHy/zZmqtVhWdGAdiZZSA3YgE+Vpja2LH478Ssw/i1KDeHSUShCoTFuti4IImBa1/rinuKcZzGZea1V6pub7DVDNpAACzuQBhuoqZ1SrHePLBzgXN1Wn0mpUCm0KRq9ILWgGCfMCDacLy0DBVhBHZrdpj9L4zL51EYh1LC224+uMtlWpJX4fQPwlzmZq0sw+Zd6gNUeHUcrJhAGHSAIB8vOO2H7FV/CfmQUshTU06hpmrUmrvBLSFgSTAt2NpAImLSpVQyhlIIIkEbEG4PtgS2Ss1zTQjHyU/yx87cn8ac0aNACpUliVpLMS5JmAfPubATsMfQPGUBy9YHY0nB9ipxQHKvHaGTyiOrFc1WV1JA6lUMdIQj5JgMZHUZBkKAF7dSkI9kyXUzdFc+rVmVqWVAqHS0hnXSyqrAwSX0C1jpO8YsahxjxuD18w0VVqK5NNSekCxUnebEkC8m074ol3LvLHqZixPmXJJPluScW/yNnhU4dVpimBRDhdM6fncatJF5jU0k2MdsGsW9jz8S0irOMcRqVKvWTqMkn8uokwP1j2GGDlItRoLXpCKtKo9NiI1MtQI4vufl/fE3nvlagtCnm8sxZXiSWnWpgBgAOxgz0iHvMDGmR4YVyFaNSlqaV5iwNM67R3KAAg3wuolE+zsPcK5ypio2YqUx4hW+laaswGwBbSNRa+94OLO4FxL7RlqVaNPi01eJFtQmLWkY+esk32qtTWodUPJADQE3diUuIUH97jF+cpUKaZSmlKoKtNZCsCDYMemRYlflPthvCXNvAp/FYffcMP/AEtB+tWif6YsPFd/F5tJ4c3lnaf/AIlb/wAuLExvCb0j3GlekGVlOzAg+xsdsb4j5/PpRRqlRgiKJJOAKfL/ABjKPl8xVoFzqouaeqbkJYEmBdlIxP5d4uEV6FUk0qgPfqkgAwdx03ntpGJ3xU5iy+bzFOpQptTZVYVGZQpqTp0EiZMAEXuNsKdJ2cgLEgeeKtL1DJ2Essj082oFbq1KVqiwYE9NQAKbH07yL4vHlLmtWigwC+GNMgQJBiTeFDEgR5zimOE01qVqC1LCnVSTcnQXWVtuA0egBY7YsDnrg1XIZr7ZlxGXrMpryxhDIJgDYMBM+c7SCJy+UPJZoe+VT4TV8qRAy9Sae16VUa1j0Ulk/wCHBPjOYanl6zoNTLTYhRuSFJAwtjia/asnmVnTmF8BxaeuatF28rq6j1eMdfibnmpcPqMr6DKqfUMwUr2MkHsQZjGWRPSv+QsoCXzdKoqUk6HuZJAVoUDp2YQf4o88cMzx4UadbLOo8KvVNIAkwi1lYGCO4iB6ydxhSHNFYLoUhUP4Rt+3sMa1sw1ag5Y9aMCD7AEek7/p64092UUbtHAqnifNtZ48t+2xx7n3pk6aYgAbnvuZM+hj6YHUKiuhBXrnqIJ/lPffHSmvnhjXZMymSNYLSSfEq1FUeXWVQWF7Ekn0x9K8G4UMplUo0yzikgVZiTpEAdhih+SljMU6pBPhVEe3kCT/AEx9Eo4YAi4Ox8wcBk5XZX6c7VftSJUApnxNLJYkA9iCBB2uDtO+N/jFwwvklzCWfLOG1dwrwCfYHSxP8OI3NWWOTzLZgLIqEeGTB0uAsC9wCRePXDs2Q8fKGlWIcVqZVyNjrEGD5Xsd9sZOnYU6aKo+I3G8vmuH5KsQftFVTBH4QkCordiQ+w337TivEFsFswaoytfJszzk65qBQogrJp1HYbgKQrT8v3knacAxVxSTrRRKlR9YVUBEGCDYg957YUOaM+oqU6bwVvVZTeb6Vn6A2Nr4N8czDgKq0w6udLbHQXOlWKndZmSCCI73whc2VYzlcb6EUAeQ6B9N/wBzjncqF44pvJE524tTrVQqQxgC+wETp8oMgz2+mK74KadLMItQJNJ2C9J6g0iNQ8pG/affBfmCqtmWzWMjaIjb9cCcxl6VYly2hl8hGwsCRYMZ2iABc2vSLwGapk2kBUqPQVA5RBLMpdCqxJJWWBgqAREkn0xy4xyVT+zJUyx1VWq+Gy6xA0oHMSd5IBHVGoCRBA1y9XwmakE1NUSSTUIEqy6dUfNaemwuDeMcs3XLMvikpTXWitfSHc+IS5F0DSL3hRTImLMS/oYeSqVTL5R1WpTWorlrMGN1FmVrG4gW2Ppe5OWszTAbL02LCltJk6T6+hn6Riisu9YECsoWWF1IbXEdQI+YxpMjtcbxi1uR+FvTzDVYPhujCfUMv/rhZPI6S6sO87ZpkyGZK7+BUJb8oCHq9Y/1N9sfO+a4SBSytVCHar4iaOqzKygLJsZDKCUFiYMmMfRPNmVpVKDJWqMisCIVtMhgUaezLDXDAgWOKjXLI3FqOUZTUoZNfDRSQmqR4rMTGxkGRuEBG+EuinGsE5fhRRCeJUr1ioEyAiKSflUk6mEm2wid++CrOvDcu3hoyqzldJbWdULN2F4HuBe9jgvnzOxk9TCoVAKSsU2VCOphbZWgmPwjC89Xxyo6RTYMQQHlKYqGm0obamcKqD1IgxKli7N+WqozeTqUatRk1FiqrfpJ7qI1CCLDbEjhuUCGmvi0XpsjrC1QSyTEqvcAOJ7gG+AfLGa8DNIjQFjQY2sTJadhePWB7YOcR4IgzSN4r03Qs60EANMAlgTpmV1AEmLAiYEkYVo0W9ChyhweplOIJQr2NSmUeSNnhAZmOqYVZklhG4xaXwypvRyfhVQUZKjKAV0A6emVH5ZUxhMz3K9KhVXN+K6nW1Zw3UQXJ8PSdQVQrAjqB2WNJglz4FxXw6i0WJCsCAWGkMSC3RcyVKujLJIGg7HDXYOrYM+MYBpZE+WcQ/orn+mLEGKk+KnFgVo0wBNOsHDDvCOP1vh0zHOSLkateRrpiI82YhUPsWI/fGuwyg0kMGYzyqYmWidI3/8AT64rz4p8aqHKiFUIKi6xMtB2j1kD0x5wjmkVE/iO7Hcz3nA3ngeJknIuUZWPsGAP6TOCnlDLiVZKg4hmA7kzAmPp54i0swVsO/rglmMmG7Y5U8gBizsh1o7cMzVRG17sDIB7x2PodsfSuS4lTzmVR+mpSroDDRs24NokGQQRuMUXyNy99qzaIVmknXV3+UbC3dmge2o9sOnJ+abJVsxw+oxKoxqUXPdWgkeV5De+vyxOWCyj2X6O/L+WbK1K1GtSJSpUPh1GMnVpHhqrbA9MgiAD23w7ZminFeGQr6FzVJSGAnSTDTB8j2wscR4iH6XMKYBI3F7MPVTB+kd8A+KUM3Uy/wBmpVRRpI7+IqsVkuQYDLcpJZgBE6u8RiXZReTfTctCLzhy8cjX0dbU2P3dVkKipYTB+UwZsO0Y14TT1lkvGmWIEwAdz5AyRJw60+L5bOUjS4mrmrRrRTWmzoWARUEKPkVr/W/fHLmLi60j9ny9EZakCpqKgH3kgNdvmcX7+WKSalE0FJSyQ8rwPL5TKGlm1o/aqjM6gFqjKGCqviCmRo2kCbiSDNse8J5d4Wa/h16sMFGt/HCjWLOhWQUYEWMbeRF13iMgkGV1CbHad7/1wfzHLy1ani1xVoNWUVDTSnSbVr3qKxqAKrnqAYE6i24GDdpMRwp0xu4Dx7g1Jq3gU3T7OIqFgzKwBKAy7NqkixsT63xOz3GxntBya54Km5pK1NGWDADVCqSD3E237QM4VwHLoq9FIop1CkWZl1fmcmDUfyLAKosoF5dKOfD04B0sBtP92wjdDqHyKNPgvEKlMtnjSZKQBpwwaopB7sEXzn5muBiwclnVLBB/zauAPIyD+kRhJ4rzQKFB1eWNQ+GIPdpv9ACfphc5l4o48UU6lZX+zmosSqgKEqaabKbz1ah2JGApW6YJQrCOXPy0stxlakrUpZldOZpqwJ0uBRqBgDI6CrKLEkHCBzN9j8b/AHZqtCnHyv8AeMSGYFiZMTHyz/PEcG9zv39T3xzz1MatWmdY1bTBO4/7U4u5JMNOux9Jpoq8RM06lOpQQHXJ0Vabgx6Eq5e3aJ7jETO8Myhqv9oeHrvETFrBRP0k+pHlgfks7XpvVZa6V6buTRJsCjAOFNTVA62cRBAAG3yhH5oz9R63iQ8LAUgE3kzHuSB9Mcbk3oEYhfnrkv7M9OoktQaUKgToJOpSbbAahJPp3xWfG6n3xWmpp06ZuTEszbsTsbWC+XnfFv8AHuKVKvDcxTaQ1QrTo7yTIlhEnSDaY9pxSX2gCsPFk32/N0wN5g3G87DF4CSbaoJ57JqaK1y5Z6raY20p1/N31E0yQexHeMdstzAjhqdcABxe3TvY+cqIYG+2I2S4i9SsVoIup0VXpto8N9Cn5AY0tMkAGbteTJBV8uSEvIawJ3I8/PbD2Cg3mUCJRrAkqLWBADAC1iSBCqYkEjuCLX/8Ls0X4fTDLpdCysJmeolWnvqUg4+bspm9SPTZjpqDt2PY38o+o98Xl8HeLB0qJsUVS0mxJ7/T/Wd8LLQDj8ZsxVU0h4Zaiyt1jVCmRqDFY06gREm8H8olA4LxR0qrX3ekB1ndtPSNRnyYL/TfFhfGzjunLUsujQ1d5YCbpSgn6ayg9RPriqaClgUkklCFE7kdWn3a8esYk3k6+NPoPGe4/mc2iPRYBaimlV7lTqCy1RNLICmmoYgdUXIMnuFZANCgWBNKpVaoGqQrl6ZUwAFVvEaIJUgTIJAQfhzxqlSZxXqNTSVZXuF65UqzL1LI2gxM7yQWvPc0JSo1yCq0pLq9OksVg/3aoGJuSSZO4UrtYYckwPzFxJFzBakVF4aT3Bhgd77yfQ9oGHTh703WnmSyVK2ghGWoCANJYAiSuuCRqYErLQIxWnFeb62bIAphaYPQrdT3gDqsZPle8RjXN8yvSZsulXwTTOlwsKSbSNQ3A98D0LiyzqVFGBlVLaGUoDZu8EtCkKoMAiTAPTBmDxTiFNQKrUwrLXJUhzrBYU2LBXI0nqYOiqLm4F8K2f4hV/2dSqLVrJVpVdLt5h5XqvJJlCJj0kXEPh/EGzDP4pV9MIh0KptdmtfW7AFrk2FzgaQ0VbJnPHEqTwgM1FeT6CCP64X341UOWq0ySV1rJ9jIB+oBwU5t5QfLUznZmlUpq66j1BqhGqmf8puDAsQDEEk1lPhdUK5imapAqMj0Tok6bsxcFlAHUoJndTF7YywxpcloU+DcymkYYSPPD9kOM06qwYIYQR2IOK143y41JmUv1IdtMEf96+IeV4q6AaWj2w2HoFtYYX47wrwKxQXQjUh81NoJ7kGx+h74jcMyDV6opJEsbljYDuT6YmZfKZrPKGVdS0zEkhd94n6YlPyRnaaGqmksLFEaWjzsImewxRSJMsXg65fh9DRSOonqqOYl22k+Q8hsP1wi8w8zLWzCsvzLYMO430/uf3wn1s/VJu7g9wSwP1B/kceUZd1XWlMz87mFX1J8pj+xiclY8ZKI7ZGvVZOolo/FG47H6i/1w4Ll2qLSZW8PXR0uQDKkWDDp0kzMQDGkTMnEX4erl/Hq5Ws9OqFh6Lqw8OohAJgzeNQsfM2tOA2f51/3mqtMBKa1CiiLBVOmRp841fXEZO45KU+38QvzHy6irRzBeoz5chS5afFDCxaCACrEmIkW7bIPHc5qqsfzX/QAf0xZfBeNmooMaW09UEQdxcA7GJgjArmXk+hmQXUeDWF1ZLIT5PT2g+agH3wYzE1hiTWpmstIrJc9Onz7fS4/f0w3ZXIVPs6LX63pkgBySQoNgp7rFx7xbC3QyFXK1VLpG+lxdb2KyNpsYMG3ocM+R+0VqRPn+EG49ffBi/xKVb7BnhuWpqkgj6A/1mMCOZ+Z3opNEARvPl7YWanMFfLsVca73Gxjz9+8YEcW4mtSWBZh3DiNvP0w4p34nx7M+DRapbxmNZFIiVBZJuPlcWtuD7YdaefFfL5SqkvSIai5/KxDDS3k0Ae8g98KHxTzKNxFhTbUKVKlTIHyqyrJCDsoBB9y2BXK3G2pM1EsQlV0aBt4lNgV9tS6kJ9V8saUfSUZUyDUQqxWboSp91MH+WJ+W4hpEQDeca8zqEztYDZm1D/iAc/ux/TEFamC12RROm0XrnKwq5ULw/w2LtqKg6bsxcif+TGqSbecYrbOPWpZ4Us07BxUU1CHZgymGJUk3B847EbzjvyxzYcnVqNo1B6csLC6kkEWjZmP0GB/OfHzncvSqkAZqizLUKAgGnp1B4kwA0C5sSfzYmgziojjxfjaqa9QgeHlqUUlVriC2loJuSCTO/8ASoePIfEZrHURsLToV4t2gjBalntWXzrFv+ZVQDuDUZjA/wAqkek4BcQzBYqAbKABH8Kqvb2xVKjlDtXJUqT0XytSpVBbVLUyrU9JVklhKu0zYWERvIAbiudNSqzEydRYnzLGSbWkkk4I8D5h8MaKk+HaY3AFoFrD0EdzjOY6FLpqUgvXOrYE9TXIAjt/LYbmjXigHRMH0xcHwfZVRm+Yg6INpJIYe4np+uKnXL9BMfi/v/X6YefhhzAmXzVM1i3hCk6wAWk61qKdI7yCJ8sJPQ0UEPiClarnqgZHVKSBaRYEBoTxWKk9JiTIB2Ud8KxXpEb9o88M3OXOlUvn0UHws0EanrJ1JpVF6RsNQEkeg3mxPJ8lUHcVMsfEUopNI9mZSbEGDtq0zK39AI2rR1x7JUL/AALIq+VqhX6wpZ0YfNp6gV8iNr772k4CpllJNvX+/XHtKi61hTqq9LMUiNcggnSbi3p9GBkb4nZ7hxpBDMl51D8psY/f9sOzRpuwxyXw0VMwGjppDUffZf3v9BhP4zyzmVzNRDQqsXdipClgwZjB1CRt3Jt3xZnIK6cs7nSA1RoO1kGkz/xBh5RglR49Rd9FN/EN7oCyrpv1OoKLcRc7xhk6OacuzCGTySVslRy2bRXdaNNHcmDKBdqkSSGAN7GMLVTlfNZLVSo00zFGs9qy01NVNRnQ9yI2GsdMA7bY60+LVqjkSFWm0utEGoYU3D1qgWjSuOodTRMXjDll8+GVdDLpgMjhpBmLjswIPsRgixbQn/ERFocHbLVKpavUKuqEgwvia2C6d1RSeo9hvY4k8+82vlEy1Sg2mtWREqK4J+7RGYdJ6V63+YXO3aMJnN3G3pcVd6bNqosFuSZWJZDJLBG1NabK0eeIfLlenWzKrmQGy9QuFpksFpxqK+GLGVnTaLEk3GCUSVAzjvMtau7MQhqVD+FYkmAO/n++C3P/AAGnls+mXpLoTwKRIF+ohgzXuSdMz5ycSMzyeicXydOgdVCrVVwGMlRSPiOpMXGkSCb7ztjrzjnRV4tm3Yz4RFFJ/hUT/wB7V+uDSqxW25Uw3wDN6UCqAqAQB5YMZbNMslW37f8AvhS4dmoF8EjnwNpwB6IXNvBGzB8Smo8UbgQNY9/Mdp9sIXGOF1aJUVabU52Jj9iCROLKpcYve2InMdVa+WqqYshZZ7MokH+n1xtGcbQD4QrLRGZp3bLOpKmAGDlhpHnNhF9ye2IFPMq7tpbpMwSOxMqd9+xn3xDyuaJRYLCDqt7QCPIjqvvfGPmIrCo25ILRp7QLACNhibiVU8DTyvmHWuqH2DQCZENplWbtI8tsMNbjVYsy6lTTuRlarzZZgtURRGoXNrz2MKtCky9GtaqGmzDtAb8QkNABMkASCe3c1VWnURHqUxVK/iJp1JAYKDNSn1CTJgWD7wRiQJIaUdai6WGoVLMsqfodLGPcEwY2x04fAp6aYZStgrC8i0Fhb69x+uBnBss6PBQqgB0maQWLAALSpATteew9Rg0DO/cRjJ0xE62cs5yymeimyFKhmWjaBv6xI/UYXea/hx9kyzsNLEj5i17XAGwG2JmY5lzWXzVPLUkX70jwnJgXMMWH8EyfS/fDNz1zxRoUk2eoTMEAgRY/37Yusmz2RQmUplc0gqUfG8Rf8NpBdXWQQZkMIsfMRiVncrl/8elUak9NpOVrA6wVYaFDEyQQJJMxiVz9xpMzXoV0YyVIfTZl0Pb1Bi6/TGnEczqoVDC5tIGjMxFSiTYBxvELvtjWTayReea4NalWSdNWijiR56l/YAYEJXtg4uUOZpcMDAMDWbLsY2BqIEDH/KSB7YWyhQlGsykqR6qYP7jDoDlkuvMcpcMnQVrNV0BmPjMLnzl4Gxt22wlcz1qdMnJUaVOkjjUzmpqYspJCuxnYDaYBP6sHDOdKeaObrVaSU82uXd0j/DZFJctoMTVC6RJuQLRcYr/MtqFR9yI1M031yAL3JOkkn0HlhXHIO0ns1oOhyppaoqeKrhdBErpIubbEsQDe4i2wWoYJjaTv72xYmU5UfM0qnhjUaEJFtWwct7BY23JjtYRm+QcxRAd0qIgkkldSi34onziDe/ng9kBoT2J3J/T+/bE7h7akZSSVkEifQifewGJZ4Y6sbglREaexBHne374jNknpncXt+mCmBo3zLaUmJDDae48x6TGCPJXGHy+YpvSRKlQAhVqLK9RA2kXiwMiJwIqI+ktEqD1ECwJNvpYxhv8AhXwzxMyx8JapUJGogaQzyXWfxQukHtqOBJ1keOXQf535dzOczS1UyVWlrpjxIdNJI0iaY1SLkLEXN8D8xk+IUCrLl6tN1GpFo0QACjqg/wABdLQpMzJO0jbFg5bmlXdhTWi7IwUjxjqJBANvwxeVMzEYnZ/i2YFPXTakG6AWdGIMmRuRBYEqbGCbwFvB8irKLqEkUxU4xXq5iK6MlVaYHUGUxTB0yrAeZufIeWJVfMvVVFI1MD0xuxNgPqcWHX5Cq8SYVajLl1oo9OmwSTUDBSD806FYHfqN4iQcKH+wMxlM1RSuhH3oCv8AhaDNvO3lth6tJmU0m0OmVy4SitIgEBAhBFjCgG3cEzbCdn+KmgzeI/8Agws1HNSDqlYoZdVo0mgSDUM3G8Rg1x/nChlDoqMWcjUEUSfqdhO18JXOnFEq+G1N28KqnikapGuSoBQnShsZME74ZHMM+azFLNffJ96pXUFIapoIExpdhl6FQSOp9RubeZzlzN+KtmkAkFtTOCN5DlVV+/yDSNhYYSuSqTVspVUJ4miqrKulXYyoUkeKVpqdiDeNJt5uPBOG1kfVUAIezBmZ6lvlOs6UC7fdogA1Ezg0YXedOB0/FfMadZ1EupkCoJ07qQymO48hvcEGeXlzCh8mxJpyDRP+Ih+YwRHiT5gSfI3OGjnqoRlmvEsqmfUjb6wPrhKp19LJUokK6oJg/jBMkx2ZdPnthVFvRRNVkaOT+GZqjnck7g1jXQsguQlJwNTliIDhfwi4t+bCxx/NK+brVqWrw6lQuuoQYPmDsZnD3S4pIK6xTq1aaVEzSrBl0gsULT4mkshPzRF2gKqrxfl6qgJqdbO7FWWCHWAdQItMz0iCALgG2KXige9gYnFyBbEvK8etfAJyNjjTxAMYew/mOLiN/oMC81xc6T7HEfKUmquEpqXZjAEgSfdiB++LO5L+GgRvHz6qVXpFJmXSXYA7iRU0gmNJ+YW2GMK5lb8KqRTAPyi5E7nb9Y7+mDXGeAjwVr0XLU2AIDCGX3Isb+2M4vwP7OcxTH/IVY3npN0k9yUKn64Mct8SFTJvQcSKLuFMbqy64PqNTCR20jCSV6HT6gfhOWNUqDYPGh2HcTE/WxInfBXh+dNM1KBpnSwIYBqY0qtnYAuAbkdg23rAFOIPl30atVIGbflNzBE2IMwPxEXwcy9ai1N3Gosv3iHVBNwGAkNLSJ0kEzPniTWSjlaoN8L42UpU7B6SggtTKmIYBN2vqBB9MGRxVYOykdmZT/4S0DtJ8j2wjPnNRqeKr1wos4pwVdSVEv4SqoiTpYGzD2xG4VxytTChQzqt9A8SGUAhtXRBAlTqJ6enznC9QNelhGoWph2XTUTVYdptY+qxtOFnm7IUjl3qxqqKvSZMD6bRglw3ONWogoQgnpDekqUaDcarftHcrPNXH+irQVSSDpc9gJ/kdsNxs1VkTeIUl0qw3aZ9hgrw/iS1Jlxl6hpmmagHQ+rpAce0ie2IVagwoho6TMT388QnsDHc/wAr/wCuKkXu0M/KHMv2WjXpteHU010K6nUSHBJMqbAqw2N8Dl4RRdqjGqxBqMVJudJMjUTct5nEDhYU1QrkhHkGNzJ29CTb6445/Oa6rtTApIxkIswO36mJPqTgrDwHDiaVBU0rXFgr6NUi7RqiNzA38pHngtlgwooD89espix6IKKO5ElnMe3ngPxjiHiMAoK0qa6aSGOldyTFi7HqY+Z8gMHPh5WjMKzjVToE1I820kAe03+mC3glFW6DNKvUy+aq1qJcOgUuBMQ8nqHcCLKf2wUrcx8QqVGp6w4YfIw+aAw0NJ2aZJN5CwYsZvC+Gs1VmrBwazaiKaMxuDBaLiB2g/puwcuqGrVfnPh1AxY6gJB8w0/KZ2nf6ws6nFUVvm6lMmBIIAY+YBJ8/QbenrgNn6tMgMpZhHVYAqRaD+kz3xZud5ap1c9XqCT0DUALSG06oHaN9vp3WuTuXvErslRZpqpkH5mB13Lj07X38hisZYIuOSFyrw9Kz+HVtQc6AyxeoQrJM/hDGJixPaLufKvCRw7MBSruKrLTVlUn8R3EE2k3ggewkd+F8nrTygoKZqFKjLrtd9bohifIAkb3Plg3y3xcZilSlvvUhwxF2HysCp2aLH1v3xKTbKRikjvzRypQzK66kKwE6wg6lUhoaQZHY9x2jCbw3lGoc2tOlXqU0LVtYFSNK03AGmJB6WWx8jg5zd8QTTy+qjTAdry5MC4AOkWJBM7xI3wE+EPFKtXN1NZDjQWcubhid1AG7iZ/y/TGjxs31aTVlm8w8c+zoFSm1SE1QsSSICoASLnf0j2wJqKnEKCO5UujMVp1EKrI0ru0lXWRDyDJmB248V40CoNpq1ChDLqELPT6zBIkjvFzjtSpaaI0FkCNYKALBZIM7KYEsINjBEjFLyR8PmvM02V3VyS6sQxJkllJBM9798Nnw6yNHMeNTr0kqBAHViOoFpUifLuB54Cc25cpnswDF6jOIuIqHWIMmReJk++G34X8OIp165HS7BFi56JJt6yP+zh7xYrG3lspRV8uo0LQYadRkstQahUPqWLjyOnHSrUWhVqVHdUp1BTGlt9aSpYd2LLpXSASSBireceONXzDRKJTJpqs36SQSSPmJMkDt+uGnL5slaVbop1KqgsVKIWaCCNShsw5AkxTgdQE74DRhmdsvXZsuxSowANSm3zAWYSCJBBiR2O+2Euty3UpDPZh08MCui0oiGR2qpZQZAvTN47/AE4cuVP9nvVzWaDAsmhKepDUcuwZiVBJUAAGWPnuThiyPHqXFvEy4U0lVVqklgDKsDpHSwEECSewxlhmBvJHHk8cJV0/e0npCq5haGjUzudVjMKBERf2xvX5xVK1UQrUg1hdlbTA1doM9SspBA/Qk+FciIHeqWqKKLO2pXosraqfWBoQwsE2MEfUYXs5yvYug1DQvTNyx1a/pCgx6keWGbUsFONtW0ecT4GK/wB9lfvwZY0iFNVYknTAHioLWWHECVO+FehRBkgLvE6QdP69+18GOG8RWlJSgoY31ePVEm3URECN53GDmR4xTzPU4SlmjdcxoDw0fMy7Oe2sDXtOrGzDeUClLRK5X5WFJPtGYYUBpldS9aj89yBTJj8V47CcTeOcVetlKS5VmArK2qq5MrSDG47y5IiBtI32Xa3K+bzVYCvUZpIK1GYMjEkAeHp6TqkkGBexjsRzFRBSpIg0olOBBJgQCbnfqaR7YZu1gMY5pmnK3CzUy2ZVtdUlmBIBZmFhMCT2AHsMJ+ezdXKvoIIYKQQwInUwNwYP4Rv2nzxdnKfOtDMUdSVfDFPoqUGK6ViwNMkSAYkXI3HTGKt+I9anXzhq06gq09KoGC6STvcdyNUSImNrSZp5A8qhey3GgWY1pZCNvMRpK2FrbREEDFncVbKZTJZXKVVNRUp65UfeBmMs66/kViTYEgiYBjFRtw9i2hRLMwUDzLWA/cYsznPllhp8Fq1RkRVdagW5AA6YAgAd2Owt54zSewdng24RxFKdNVADK4Opgtq0fMGU7Nub79pxlTImkan2W6P8rSR4bEqm+zLeDPZYO2FSnUq5PMmp4bqQNBRwQPPT6+e+/thz4RzJRrLorJoauJZYOndl1T2DFbG31ucRlxtZRWPLeGBsplayOtGrTKN9pWr4inp7SCV7G0HaQAYgYsnL8j8P0l8z987FmeGOkBizRAP4VIH0wOzmdSgFcjXokgfwopqNe9tKN7kAXwhcV41VoJmGXNu3iGBSQQF1FnVpA6CuqQQQdsGEe2Qck/CdzlwjLUa1SnltZGiQrtYMVJUiRsJFu4OEXKklGTSGFjt1C0W/XHnDq1S7hieoAk3+aTN/aMduHKprMrP4czpbtIPym3fb3xSQsXoH1zpaewII/Y/rhhyXJNeupenoUTEO6i+9pYSL/wBO2BfHWDeG3h+HqpgmNn7ah5NEAjzGHHivC6OpSzCWRT0aSLjv/F5+uA5UjRhbaQkcd4K1Go4UOUV2UFh1dMbiBFmWTESYscGuTcu3gOV3cmBtMADf3MY044tXMV69OhThKbHW5KKApbVLOxCqGbU0SOwvBJZuVuUfEy0eIjoh66lNpVSZfuASdMEBff1xpOoiw2MfJVTxaihl0GGJVWaSZdYMbEKqjeO2GHI5ArWQrCipSuI7sNgdoNpi84FcmqiV6SIBBpM5cyWJ1gbsFANiYCgg/iOCOfzDLm8t1HUxYTAlh5AjZe4BuQJnEqsvbs0birUCWYLrqKNTM4UHQSIsYLGWJ8oM4Xfh3VYZmrTNM03RDquJEs8CZN/K8W8sMPGUXxaQMw7VKc3nrBAPfaB9RhR+E7VPEzAcy5QK7EzdNSw3eSdRknt54eOmK/B1q0mevQErpggaDbUyhReB5k+VreRB0ahydJ3OyM7Qv4XUFgo9GWQfX3ucAY1WYBmZII0wSNIkCCZjzttf0xDzuV8WjmkABarlvFQGbuqBlMdpYdsIx0JGY474tQq5JggoLQqkzpHkBJ/fE7kbI1Dm801EmOiCmjSoeQztIJlRr0qu7G9r4VK8vSBSx2kflOLN+F/DfByTVWmMw5BMfhphlB2216r+2KynUSPWpHPjOWTUXB10crSBIgatXmYUHUQTEmJKwACRgxw3iRqmANIN3DajC6Tp2YE9xc+flgZxLJeDw8sxLVNTuCZPT4jVFH+UKir9cBuUlqZqjmKrjSpAFJi8E1VEkz30zTgkR+8haYGdOM8v5KvmKNOrTYVGVnUomhWUaSZdWIKBVBjteG7YM8MyyUaa0aCwiNYXMdRJBJ7m9/TALmXjNWnQNJydVSkqs47LsSpMzrE9a9iLjYQ+VOZSaQSqdTKwFOqDZw2yse7A7Ei4i5OMlgDAXH+VfCzdV3J8BmZtWtKYDOdSqxIkAksOmTtGCqVFGXp6SZpgKoXxUGg9NoBquB+YQGM7AYJ8Uy7VAI+cGxkLY7gsysVG9wJtAjfArLcNI1F2WWIUqgMflli0u5jpmQIGww6FE3mSg4YSsCmtwqgKgZjGxOnUwnrJYz2xafwX5V8Fa9appLsVpxaU0guyz+aGSYuDbECtlRSytTwqYOhS6DSsBlBYWiCQ1/Q4efhrkXoZCnRdfvKbuK4Jkl3PiEz3kEeeBJ4BRP5ldaWSrwFVdJEKIHWwT+ZOK5osQUjYn37H9DMYe/ifU08LrkfmpCI2mvTGKiqZVqiF1MOHA1TBARY3F/X3wIItx4QSq8NR1qwo+UNItDEkT5QQIxwyfAKaaAygsilSfNoEN7yCcQcjwasWqo9V1AUlgGP4HgT5iCxH0wDrcaYeJqdzVkDc3IvNrASTt54qvgLaHihxU03IpQwsz0pt+Lrn8BBAGuRfAXifMGTUn716gcGVpINSFjq/xGIRokjpBm20XTMzmXqAiemZImxO8n8x7AnywTyPKhqFQamksY+Ww6KVTz/+pH0wnVJivkbOXFuP0qoRUydFFprpUsahciZ6ijIJ+nnhu5K5VpZnLU9akPU1QdRGoqW0n0mP7nCDxPhxokBipJE2Ji0Ti2cvxfw6NB0UIVpLUVYsoAB0/QdvQ4EsaFVtgXLcv00zCMHYHxFYTBgggiDFj5GDhzy/MGTq/cZpf/8ASzP4pkEi8Q1tkCj1J9cLPEFNTMMijQGaw7KG0kewAYX8sC+O84nN1BRpUlpmgwFGrPSi0yBrg9JloM7QZwqtvI7pFu8TrZLMUBTrUQaagMqGCwMESJPzAEkd74TuMcSyuTq0IyyvSdPCcSQUI6Qf4jpCgCdj2jEDK8WP2mpTYwFp0yB3JYPqP7ARhf5zyDMwdakaGUBTtMhNR8/P2xQkFuJGllK7eACaEEOSxIZQFDvc9Ih9MD8s4FZ2AqqlLQtVGZVVlZT1MVFrhBZb3AAtjOBcSqPWQDRU8JajP0kqRppsp0+ekER5yRtjThVSm1VjTRURVYqVJuWKm5ncwF+gxPrTsopWgdmMuKeXboKTUUwb/iPeNpn9cC8tmAjmoyKwYNKnya8jyIaDPphq4lQlGMT94kHuSzafbcrhZrZc6CCIbqUjyIsR7giMFvRloiZnqpoNcqrMNJN11n+oifXE3jeZC1SJaIBFxYR2wKoUtToo3ZgPqSAP3wxcX4A9ZlYQIQKwJG6yDgSxgeDvJ34+VOmpXDrlwS60bK1apUAaWgRrIOqpUAhQQigERg/wDiVWtk/EPSoDBFRdKUwNgoEBRPeZO5M3wk8co1c1Wpsil2q0FYKNkA1AiSYAkTfck9zdzoIaGTempI0oRptewkn83t7nGnolx7C/Jrt9ppOSB4lNRfa41ncWB3gfSBhi4wfDrZa5lqrajY6Qq1O7CJnTve31wtUOKJRzlFl0hQIgRYqCt47iPfBPnLNhxSeCxXMJYdtZIGw8mJ+h74mjoeydzsyooqarUqqTudWqBFtvmwt8j0FpZvPqkQHsQuyvqZQATEy2mPIHBLm3PI6MlwylGKspAOkoQvUNyP73BC8NyVR+NPGpafhJXZdg2lQo3ExqkyLWjyw0fRXpFiU26QdJsepr3kkW85K97QPXELhecH+7OQdLqU3M/mixuYkx2i2N8pnC61SJgQACRcBSxII2Qjy+uAGVkZOlUk9NcGATIDk23Hcgf+kyjCkJOZyPh1cxRWB4b1ESdgFZtE/SJxe1DK0xl0pKsIiCn7QIv/XFNcdWOJZjtrYG+4JRGv8AWcXBla4empQQsXHtYix2kHz74MmZoSuY+Kq9PMKnzZdBTmWP+IWUkQpiyEdUbm+AD5YjJ5UUqpu7VAoTvr2BkBlgSQx2neYHTiGWqHJDpbXXq1KzAgXUvCj5dXyaDvbvhU4jnatNcv1AEI5EAHT4znpjSbgfh3Ex2xRInrJtxfMZmtW1Pc/4ZKGmRFMkQbsD6lSbzc74i56ovg1SRcq0TG7W3G9/PvG8Y7VR92phpP49pvPy9tgOpbYicRy7/ZWYqSBpAcjuWFp22m2KEztwjnB6YRagNVGN5PUDbv8AinvJne+HTIZlKxIQiZ2sDEgfKfIE/viuMvky9NIXZjJHtP8ATDRSoaXQBSTIIHf5VeY7we+FlgaKssLgXBBWqgCyL8/0iAD/ABG3nE4asrqXNV021KlUep6qRHuAqH64XOU+K/72w/BWLCD2IHiLH11Ae+GniJ05jLOPxM9I+zJrB/VB+uJX2FkuroFc6pSrZStRqVQt0YgEagEdX1EHcSh7bTius5m8tQqLTK1SHU1AyjpPTIAkXFgLTBsYvFp81tGRzDKwWolJijRdWAkEfWMVTxXJtmGFV3lwQGa11DH6F4IE+3YDBSH4XgjZ7jaJ4zoHqnQwGmm+mdU3LACBcEicV4jSS7EGTMf6Dy8hhsPFquVUU3UPqUAAki2siNjM+ZvhWz2X0gEbN2/KRuv9R3gibg4sjcjT0cC822Btb+eGduaaTfhqLGvSVAkawUk3/IQfdEwtZJCXt2BP9B+5GCDvFxaB5TMbfsR+npgSywR1ZL+6r1DmKxZcukalA6qjklvCUexu3kO04Yf/AIqXMU2aimqsASaO8KpiV7N0FyVH5xExivghYhRcsYHu1v8ATDUM14fhssioGBUjsQOxH+Zx9PUYDQIyd4CGVz61KNLM5hfECJUUU+1RkDaC0ExJ6L7hWtcHHXlHIpmqtWrUWwVFMfLIIqEeyhFB/wAx88GOV8kmey2arZYBM0VivSEBTURg9OuqgnSjkFXHnMWmYfLKGnw4OylNNOtUa0AhtQFvIj9h7YxnkicAqtWzFXNuGBZVCCPwkK0jtuZwF5xyDNVLISYB1DsoTSi/VjrIHecG+WC9KjUpli2kneDdVWpA/U/qcKPFJBdg/V4mpwDs0kj3IBnyFxfGWWZ4Qe4d91kM09OolGoB4dQSdbF9ICA9unXYd9U7Y48nD/d6xtAWYPfS4YAHsbR9cLUhgASRe8/iZpk/rb2wVyh8OmVDSJvGx0tv7TfBYYKxoGcpqHdxKoAbb6gbR6g7Ync+8tGlmi6GEzRNVd+lydTptvqg/wDF2jC7ns0aS61CqSwhgZDQwsRuNot/oRYf/wAQvxOjSfwghp9NV5EB3gdImdOmSSwG4icSlhDx2VflOBk5lmgmnTU12MwdK9RE6T1au0djhhpOryQxK6m0kiCQWJEgWBvtiZy6EYZmnqLIUqrrjcXGqJ8mDRgFy9W+4UG5BI/QxhO3Yov4oeeOcv08hlJo3ZdKDULRO7Rcm5MYS85xogP4hIJnSBYbWv8A198WXzhUY5VdSENqLFYBPSrQBpJudvfFaVciv2kqxZtEhGpRDEr4gmTJBW6wJNiLXJjnZCLo14rzFTYqQjkq3zSRInU0SSQZtcn6bYM81cb8TIiqmpFqOo0zJW5IMkzIZQZ/9sA+M8MOv7saoUSF3MbsLDVJ37z6RiDW4C5jxKmhLWuYO4WxjVaY7Yp1Q/fBnDedaimoKg1isFV2LHUqgg2i19OGLjPOwSutdFWrroJTZhUIHQWJi0TJvuLfTC1xLk+rS0sh8Sk34ov5T7Dz9MZkOHMzUqZGpVqNt7zAI3mQdt7YZqIim2WnUzj0MhWrOxd1uCwF9CBdNtib9oEjAipxil9kfKsdbMC6lSBpbVKN6ibEDeD2wwVeVRXrkZgNRo1YXRqggwCFbSbE7g+kWxXnPPCjlqlMKbKNE+YGo6TIHnIHviXWx1yUb8QZmp5dwSHNVstVaoZFNhpNJtUklTTYsTFtLeWLnzmXShlNM6aVOldwTMIpJOqd4G++Ko5KC1mrUaq6hXUVAs7vQvAi8sjVB+lsW1y3WQ0jlSGIClCCxkCCCNu20+2HlFMXtRSOZ5wr0K5SiUC+CqkEA33YzAu2/tGIIzlNyrMDYCdIhhpid7ElvW98N/Ofwzahm9VMk0XRhTLvfWFOmnO7WEybxO+EgU9J0ERUmNB+afYXJxqoeNTYWL0GIh5F2aTN7ncCSx/QX9MduaOZ6WYyWXy9Gm1NabTU16blQSIKm6lmYwdoXAKvwtlqKhEOyltH4gJgEjtPlvghleWKtTVpALL+GYJB7ibEzII/1wcmqNnTL8URMm1Naa+K9RHD6TK6GUkE6hYwbQbE7Y4UuZKlKv49NVFRAUWRqAAkAwdzBwQyPLNeowQUmDTDFgQFtPUSOn+vbBbP/DSq3+DpabwXA+o8xM/2MbqzNxTwEeWM6aoRp+80K07dYl/3Ij64sMHXTptAK2cMQen8rCP/AGvfFV8pO2Wr6H+akwDCZ+U+Y7HzGLUydIvUhTCx+XsZ8rd/5Yi1klzbQN53qj/Z+YDGzIFPrLKP3GKSrGpQIZHZS1IOCp8y4Eg2Py9xi+fiBwIvkKq0QddmMXLabgHzuB+mKPytJ61Jgyj7oeHsQwCjUJvvDEXGwGLxVYNDEQbmuK1KjqH6tCgCAB+MNeBf5QP7OPMz1KyADS8MZFww1CQZtYn9cSjkgGaAbEgkiNiR+hO30xo+WjCOZRR+RcqU2QkTvaR3742oOhtU1R5g3H0vOJ+dy5mQCQbWv2xxzHBaqBGek6LVEoSCAwBgx9cUWSTw6Nv9lq16VemT+Vjpb+W+Oq8n51qZqJlqroraS1Ma4Pb5CT+2AzH2IgX9x/Yw8ct80tl3o/ZVFNmRUeJAd2YiSAbnqAEztjN9QxXYn8l8qV6FNc7rbKVg5Sn4seFU1JrValpRCJBm0gDpOGPmfJV9NRlplFqUwXp96QQkvcWZZMhhYqR64h88cWzKVPszt9opmmvzjTqYlwZKkEgaQRMwfXDByxxumtRqJqF8qGKqtWBpER0HspBujeZviUpWUSpWipc0SrdJI7iDHYjt7kexwJzdIAE+/wDrh/515RfKVlWzUapYUmE2iCobyJBIjvpJwi8QoEa+0AyPpgwY8srBJ4hwoU3VaspDAuLSAQpH6gziTw/h7VqtOhSGpneBexCyxM+yk4mc75IpmcyjboEH18GliT8P1VOL5QA9OuAT/FRe36kjD+E7rP8AQNzb6lB6ZMMDGxEjVFxM/TDanH6FPJ5gUwyPmCgSm24hSrkEWsSTPkyjfHbg/AEOfzGUaVRqVeiHG6gwymNiRp3tt64kVvhRmToprUpMiEzVOpbNp2W8n0m5tPfEmbskxMXjTZei7KASwC37apUn9D+wxvwelppgecH9QJ/ecWBxH4YU6GUq1PEarVVNUQAkLc2uZgHc/TAB8ugi39nCNtIKkpDzzeYpmPyn9qdQ/wA8VnWH/wAxqDtqUR2gUEgewxmMw0dMnxhdqYAsAIqOBHYFMuT+98eccpL9xYXRibbzO/nsP0Hlj3GYL0gfkWVxzLIOHIAqgQvYd5n9cV7yRSH2ijYfMO38QxmMw0vuGh9rLNzV8g5O4oqZ7yNjPmMVj8WN2/63+px7jMGQIhb4XZZPA16V16z1QJtVSL72w5cLH309/EYT6ajb2xmMwq0K9m/xLUf7NrtHUgDKe6kHcHsfUYHZKiuhTAm14vf1x7jMdK0IxO5ry6/a1bSurwI1QJ+du++BuXMVBFse4zCfkOtDaKzeHT6j1TNzew388FM5SC0MvAAgvECO4OPcZh57FRXtdAM20AC7bfU/zxb/AC+fl9sZjMcy+4py+BxsVLzSgFSwi/b/ADR/LGYzDS2JERswOt/bEDM7j2xmMxI6grkVh19sMPEW1UQDcBDAN4v28sZjMXiQn9xTWYHU3+Y/zODHAP8AHy//AFtL/wDYuMxmHejR0yzudL5szfpX/wAJwIyCiSIsWEj3jGYzHE9lvx/wtnjNMHLvIB0yRPYqx0x5R28sVZzrQX7ZlukX8IGwv9+Bf6E4zGYZbQnHpnL4xqBn2gROXWfXqqj+QA+gwpcsORm8oQSD9oo3/wDuIMZjMXWjPS/RZOUP/wA4Y99T3/4MWZkd/q3/AJcZjMItkuXw9z6g0oIkFb+sjFODZf8AKP5Y9xmEmG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937" y="4584700"/>
            <a:ext cx="3627063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5473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Zealand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b="1" dirty="0" err="1" smtClean="0">
                <a:solidFill>
                  <a:srgbClr val="0000FF"/>
                </a:solidFill>
              </a:rPr>
              <a:t>Moriori</a:t>
            </a:r>
            <a:r>
              <a:rPr lang="en-US" sz="2800" dirty="0" smtClean="0"/>
              <a:t> people believed in non-violence</a:t>
            </a:r>
          </a:p>
          <a:p>
            <a:r>
              <a:rPr lang="en-US" sz="2800" dirty="0" smtClean="0"/>
              <a:t>The </a:t>
            </a:r>
            <a:r>
              <a:rPr lang="en-US" sz="2800" b="1" dirty="0" smtClean="0"/>
              <a:t>Maori</a:t>
            </a:r>
            <a:r>
              <a:rPr lang="en-US" sz="2800" dirty="0" smtClean="0"/>
              <a:t> invaded their islands</a:t>
            </a:r>
          </a:p>
          <a:p>
            <a:r>
              <a:rPr lang="en-US" sz="2800" dirty="0" smtClean="0"/>
              <a:t>They enslaved the </a:t>
            </a:r>
            <a:r>
              <a:rPr lang="en-US" sz="2800" b="1" dirty="0" err="1" smtClean="0">
                <a:solidFill>
                  <a:srgbClr val="0000FF"/>
                </a:solidFill>
              </a:rPr>
              <a:t>Moriori</a:t>
            </a:r>
            <a:r>
              <a:rPr lang="en-US" sz="2800" dirty="0" smtClean="0"/>
              <a:t>, killed the </a:t>
            </a:r>
            <a:r>
              <a:rPr lang="en-US" sz="2800" b="1" dirty="0" err="1" smtClean="0">
                <a:solidFill>
                  <a:srgbClr val="0000FF"/>
                </a:solidFill>
              </a:rPr>
              <a:t>Moriori</a:t>
            </a:r>
            <a:r>
              <a:rPr lang="en-US" sz="2800" dirty="0" smtClean="0"/>
              <a:t>, and also cannibalized them.</a:t>
            </a:r>
          </a:p>
          <a:p>
            <a:r>
              <a:rPr lang="en-US" sz="2800" b="1" dirty="0" err="1" smtClean="0">
                <a:solidFill>
                  <a:srgbClr val="0000FF"/>
                </a:solidFill>
              </a:rPr>
              <a:t>Moriori’s</a:t>
            </a:r>
            <a:r>
              <a:rPr lang="en-US" sz="2800" dirty="0" smtClean="0"/>
              <a:t> of unmixed ancestry are extinct</a:t>
            </a:r>
          </a:p>
          <a:p>
            <a:endParaRPr lang="en-US" dirty="0" smtClean="0"/>
          </a:p>
        </p:txBody>
      </p:sp>
      <p:pic>
        <p:nvPicPr>
          <p:cNvPr id="2050" name="Picture 2" descr="http://www.mapsofworld.com/newzealand/maps/new-zealand-map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4308748"/>
            <a:ext cx="30226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hQSERUTExQVFRUWGR8aGRcXGR0YHBsbGh4YGBocHRwcHyYfGBojGRwYIC8gIycpLCwsFx8xNTAqNScrLCkBCQoKDgwOGg8PGiwkHCQsKSkpKSkpLCkpLCkpLCkpLCwsLCksLCwsKSwpKSkpLCksKSwpKSksLCksLCwpLCwsKf/AABEIAOQA3QMBIgACEQEDEQH/xAAcAAACAgMBAQAAAAAAAAAAAAAEBQMGAQIHAAj/xABEEAACAQIEBAQDBQcCBQIHAQABAhEDIQAEEjEFIkFRBhNhcTKBkQdCobHwFCNSYsHR4YLxFTNykrIWUyVDRGOiwtII/8QAGAEAAwEBAAAAAAAAAAAAAAAAAAECAwT/xAAhEQEBAAICAwADAQEAAAAAAAAAAQIRITEDEkETUWFxMv/aAAwDAQACEQMRAD8A45QzRFjt09Pl1GCf+LkWEQO0/jgNcsXEiJ7bY1GVa9ul/QevbDBxl88zAmZ7XtMYH/ajvJt0/XrgBKDxYEj0kjBD0n6qRb1336YQHU84pMaRHeSD88G5Or2A0m1/rhfSyQ0AmV67WFpG974Z5RoESPkCPmekkflgIfSzB2nfoD7/AEwQKvWfrbC4VQbqC0eo+mD6VBv4Sp6AnsOnvgCelXkGdIG97z8uuAXzBLE2t1Fr/LG7ZcidQIkXnAxoyYBBH4/LAZhla0dR0vuPYzvievmA20KRNu49ANowHTpD7rX6Bv6nYYkrU9p0j2k/5wtEjKlgTInoO+BDmJBjfa+NgxmDPtjFcqBeIO+HA1ZiVH++NxUIHTGEZY39Zkn1nG+tf4ifxwzQLPQevyxvSed/y6YytODbbG/sMARkewwO5HpfpMk4IB79P1/fEpyBKFyNKhZBNpk/WYBt7d8IiVhqFht3ODKVfysvUM35SFDaR8cw1gWM3ABbrtjTy3aCEOk3mDEXE/gfocSUMh5jaQrOrCwUqxZrwBJ5ZO/WAcAB0OLVfLRSpCtI13Ai/p/1XnviVaRKirWmlRgHa9SdM+WtvTmEDsRiTLk0wzNT0lSNKOTYCSSsiHMzPvthdmc6zhgxqNUZgCXC7AGACSSsG2kdBidbAPjGf8x4VSlIf8unM6Rb8TEnC+MGVkPYREzMn1nYm/fbbGtbJaVDFhJJBWDIgAz2IMjrPpijZrUmBEgjSAO/Sf174gE9CcTiu0SHIE/zdPlGJmqA31+8j+o3+eAB6dYjb8Dg4srDna53uT9Sb/ngOkIeCDvBH++JAQ/UCDtImD2HUCMAFszJoj4ewN49saHNmzGxn69sEZeoNUvzGP8AAwPmqBB79h+uuETAzRk8zes3iekYa8NpJpDOGctssWA6H9d8Lcnkyx5lIQXJaR8h1ntgvRrY6YVR1uBbab4AdU84gPMsMLACI73/AJvXBq1SF+KJ20zPoCBYfXFe0hDpkN1Nuvb1wVSr+tsPQ0a/8Q6kSx32Fh26f1wLmauqWIgna0fLA7tPyxstYbAyfaR8hg0GqLG8e/vgtDI5fkScANmfunf9DA7Zn1MDADPRqMkyfS23XbePyxHnaRiUiFuRF7et7xOFdTOEkTyidxvgn9qME76Rfv1Ez3wgg85iRYjr2nE9N4N5j2wSKxAkKxBG23v88RUc7p2Zgf4e3vNv98PYMKFVQLwQfW+MVNESseo7f3wL56sSCLnoLR7ztjalRBtrAJ6Gw9yZsDhE0qVAbfq35YZcPZxD80galAufiCgGTy947HBfD+FU1KE6mJWRy7ESZ9pjuLY34pmPLBqgk2JCqJ1E2naSYbr3wWgDnc9XmorKHpzE6dZmNRsuxvEgdDG+PVsrRpUydQOlubUpGtoBCwJJJDWn2MYizGefy1DMoaR1JOplOoQBzL13mQMV7jOeKu0Eyba/hYgAB4AJiSBfex74Qeqqa1Qqgk6WUAQBFviGymBsOsX6YHfhBp6WqVaZvdVliBAvIESRIAmZGJMrk3p61RmLNCAoYUBiCCepBgiCBsb4hzS6W3WQoN1KyQZIA2BBudpg2wzRV68FwBFyQJB9RJ+8QCbYHEn4ULetzH9BjGYWY2B7A9jF5NjOI6YB3k+ggbe+GZhUpNCgU1giYsDteTNtp/3wKmkb0yfYzgvKrRMA0SzEWHnEkt7Ih+mLnw/IU8tSUtQpg1CbqtWtZbXOsCxJEgAEzvE4Qc6veZ/XfBGVoAQxNhe/9uuNa1N1AcqwVtmIIBte+xxLkqyhpIO1rTfqRP6vh0CDkmK6oMsYFjsdj7A9++NmymhhrJLQDG1r3kfF7W3xkuyHWWYPaARPeDAjoBgBq7djHSZ+vvhEMfMSI1auxM4w+a6QWgQJ6e0DAbE/PHiDN7YZjEq7T3GC1rwSLWt/nC1XwW5Mza8Gf1+r4YFHMWwblyANpnfoemxOF1FgItfviZiIFpE9fne3fCBg9BGFhBm5kn8t/fAGYOmwIuOm0E+vXGXqMOhH6/xiIvq9TgJroHv64my2aEbldI3A+n698RaSpkja39vliRUm4G/X1/thhMc3ABJb17dzPta3ribM0ypLaiV1QwjppDEx89/X0wNUB0hdIlibsYvAAH+/bDbgXDVrZrL03ZiKlVUfSYgGBvBsTAnpOJAY0lI1EwYsuuVgesbH1iPniBM7I0mmInpYHqJJ6+mO18V+zHKNQfRlhScK0MlR9QhSVMXDyQBpPTHIEyJ1Ly/FzWN+hgKxnr+G2Jl2NaTcLrHfUsBXVQAWKk35fugk2AnrscL+L0HDIyL5apeGPMVtBYAm3RpO5vhrWr1CUoimWqVWnQlIMztfdQVB2JgiBpvix0/shqtTLZnMrQ1jSyKoqESZjlhVE7jUel9sMOaAa1FSpWUAszaEJL6psbzaQD7Y1PF9R0k6ZldQB+F58y0xJkYu/G/s70ImitSr06f3UHlOb7y2oMx6802sMVROGipU1aT5jb0KK3WLEuzDSgnff3vg3BpFka76agVtFNRLQFZhMABSRaWHT1OEdemV7j0M3Hf2xaaXhqtSB8wkNMhFGpQQP/mNMIOlva1sQHwxmhMqtpEl1tfpzTpPrPfBMoFaqEzvMes/P64Io0zVMAcx39d+bsD/AHwxHhnMmAEBDELZ0u3QfF1w6yXDqmUTWiU3emzJWy+YpaSbXgPepYmywVERMzh7NJwHw0EWnWIo1kaVYBmLX1TosqghQby0EYN4gjU3IpqrbypdyqQYCKFAAgCLW7RhXl+LsyLQp1WSizNU8sMG0nSV8tWIB1kMwJ+8HAi04DzufNRoWpoRLLzEDYbFRzECJJxF2mk1czTVtRbYQWJH+MR5UgEzyjv8x1xuzggLPtA6/wBhfGUolrBTc/nfGikwrNqJgkb2IvBsbg/TENKgH6kRcz1/ucbKHjbSp/p+jhlwrgFSohrHTToIYas5hdZDEIsAs7GI0oCb3jCBU2Wg2YEd8bMkYMznE6dDloQ9T71e8A9RSUi3bzGGo9Ao3EyWZd9TOzNA+9zdfW/fDDWnTwQ9QrB3tH674kWkGNonpHX3xKaGw1XGAgi5uD74Mp1wTuRIP9/zwNUysXiYn8ziTLGel/T+2GBq1twfhb5/T1nGwoK0QdPcWn8frfvgQ6hsLe30xq1UxcDpMfS+JA6rRCKDMxvO51SSY9vyxjlMzAMAgz9Pb0wMtNqgBUEgDe0T2kxgrhGQNXMU1KkSbjTqkQWsBuIEGMAb5OsNXMACQRcbEWB7gzBn3xDl84UzFGqD8FRHY7fC4M/IDDLOZZ3epUiiTKJaUBY6ZLKDsREkQJ+hVcZyRp2dXRmE00YRKGYbeSpOx6xhHY+pqtR9Rgow7EFTc/xSRt6Y+aGzD5apmKaBFZKzoXYzUhWMC5tbH0TlswauXpVrDXRR/myhv6/qccR8d8IIz2bYKWDMakgErzotS/3bE9L4md8i9JvDXEqtKa+VWcxWGmlFPzWCKAX0JMJJ5mqNbmAvfD7J+KMzVylapVYLprU0HIQdQLiCkAXOrUOmnA6nJUeHUUqFmrNRSmtOmL1JCVDTkiFBcqSzSOUbkRhbx3xS1OgcqclWoyUaTF2SSsBiYXcyWJNjtbBd1pJIhzOZqn969Z1DX0iu5qhCwpBzRb92V1xybxeAL4pfGc9Wo1gdUMliV2brt1Vl02M2t0xacr4oInzaFMMRKFRpa33XHwMSuxADWNzhJ4tqiodIUfEQkfFY6b7QGM2v/dwXlck4oGTWtSnDqCFFxdZ0lTBEbzJ2OBaXFEqEhKLVNKsS6HSEQWdzKGFUQSwJwHwThVWumWpTpb/l6NM3AbVDDlUBdLMZm59sezQVaVTyMzoQDSzAkeY5OmCsfAEMkLPxabySctRiW+JaVAugStrITnCtKh1Z2JUrAYFQkML85J2ttmXSrQHO1SrNLXUq6idSaQwEtOlQ0Sy7KL2wPV8NaHFIE1IUMSNOpZ+LkUlp2gmN7xGK9WzLhzp1QgK9NQUG6sQL3740k30awcUzqLJCRpjQ5Cl9SkzcRYzEmTbe2K/UoVGixPW9t9z2MnqMHZXjzgBjoY3ksJ0iwiOk9+s4k4n4hVm2LXMMrFRBuBA7f1w5NESU+ZrW/AYYNRGrSAYtYk9bfniDLDTBjl95ki8flg+lTLsLXgC/WP8AGLqm6MZAqIXVfiRTEjpDXIv2vFhG+H9LjJ0U2zDMtOmNGXy9KiKi6dgCa0073JJDOSOmCfD/AIeOYrU6YPxG56KqiWY/yqv9MC+JMvSq5qFDaKUkST8C8tMQsKCbXiSBecTf0eP7Ic1wukGJ0XJJiZAkzFt4GNKZCgD4Y2tv7/LE/wCzamhqgUzZmHL7EjYfzEQOsYdeHuE5cUqlfOq7otVqS0qTAy1MK7MYPMgDCSLfXDLWyZFnoATIJXp773xNUy8KD32HcDc94m317YZeJqWVBZslRenoAa4IBGkOQy9YU/EYHbAj1/MI0obhdKkyQCBAtvefmcE5Fmgxy8X6dQD16fLEC5ZRe4Pp+tsWF/BWe1L+5anquNYCzdRs3uOmBfEXhqrlApqPSfUCWFMwyxYyNjfaIwxqkwqfdkz1Jt9cDMTP8txP5iR1wS/DWIkbHYjqDhfXyrp3/wA9/fBok/7RqIDCQDdQdINo36AneO+Gnh/NTW8s0iKaBqhSkSWhAWldTEEiJ9gcV529wf6/7YsXgXLipmR5gLU6SPUcAxyAQQxFyrFgsddV7YVhzs+8OZ/KZjO0DWdKdFdTmmWVQWEeWnMYgt3jYzvON+OU6TVq2YzHmCoWiFRaa0wp0qggmywACBMDDrjHjmnU1inl3ABCrSNKnAlbCAxXTpBb645kM0vmmk66abHlCkHQSelyI9PXE9qyj6V8D5vzOGZYyDpp6JAMHyyaexk7AY5d9plEjPowJ0tQFgxFwXRo/wBOkHF3+yFv/h7UgT+6rMCSDfUFe0n1i1t8VL7YqcVKDghfjWSJm6ki1++J+l8QtkmLhgU/aVQ06WtoWkVHlswEEswIAVQCYPfBFDw8mWpFauR/anMa69YQzltZ1KtSWC2AuVJmYE4pOc8Y5lGNVHBLMXfUJkkm8HsDHsMKf+O16janqszTMljYcxgDoOY2G2K1VSyrMOGJSZ1mVZiQhX/lr1XVqYQtiLz9cJ5QV6OtkC+YjPrvABDbj7p6+t++FxzbvbWSQIjZYiMbNSATU5JBuTvfsPSMB0dxviLpV1ZfVpAal5gadTOmiqVE2DAkagPnbFakkyF+H3aCbC/f+2J845aWCkAi4C6bA9enra22N8nWQhknSHgCYjeRJN7HqMVOGdu+QyZtlDKruNVm6ahfczO/TEg45W8vyvMYU4jSLAjsY3F5vvj1bJw0IUcHqGHS5PcD12wOcsx1TA0wDJA9Ntz8sMNdcGwtsQCRPf1vgk0KZulTy+61JJHsyg6h8gfzxAKA1MszGxHWL9fTBGX4TVqyVpuY7LbAEpYkmwA9PX9fjhvwKiS5G+1zeMNv/RGZDRmPKoCUQNVdQDqAblgw6ql2YSLQJO3uCHLUEq/tddqNbUBTRU81TaWLMgI03AhTMm87YYWfL55cplKlWeeu5prtOhArVAO0swBMfdGKfkM+fMqt/Fp23F2P9cWXP1aCLTZHp53LLqhkMMmttR10zzKdtx7ehme8UcNoZbny1M6o0pTVVdj1IYQVAHWewxjvWXTWTeKoPw3UZABB7dMWLw/xxcvw6tl6C6671FfSUVgtoZ11yuohAQSLMRIsJP4VwmhnKJqcOq6wsK9OsIqBiHMsBywYAEGPivaMV3P8GzKmIqU3BimUEBWJAgGmLjvisryzgni+ZzFF3p1M0uYTMJ5n7shjIikAWCjlKqo2AYAWtgTwu1MZym76RTDO51kBVASoykkwIDaT7jC2j4XzNHNtTqjTUV4Y6pUsQGMsLvZhIE/Fi6ZHwrlqZes5Y0kpO1ShEkroZX0PIKn7wt903wbkXd0XmftBouGcVK1YLAdl0ixVuaATEkAQI36ScU7jOZXM/AaiQGtUIkMswCNRAkyIMfDudgRX41lKVCstOlVZa7orVH0aBoPmeWttoY3PYd4xqPEn7tkSnTCxBCEsCY+IGZ0byt46dcT/AFcAeHKROWAfludOuwZSZt1N9V4j1xHnuEmBpMq3ptPf5flievmFqLSCcpCWF5duUW/hAgkSep9MZ/bBq0hCCDJDMVg7XgAavXti5lWGU1dQOjIvKynQrBgjGVkGxvYg9Qcb+BfFNLL5zMVayqwekUUEBlHMhgjYjSsDAnF8yyJpJn+U7jsSI2jvB6wLYqbG84cm4Jw6JxP7QKbKujL0BR8wuaZLlyWWopVm1EuNJUk9zAsIxUvEfFVzFUOqgCIsAoHYW7DBa+IKH/D/ANm/ZqZrFm/faecAlWXm9IZfYjFfHb9fqMEi7eNO3/8A+e+KFxnKTGSPLcA7n40J/wDH64k+2SkfJVpnTVH0YFf7YrH2A5/RxJk/92i6/NSrj8AcXL7WnHk1BeFZW79R84xGU5T8cu4VFT90waDyMe2oHr9MRVuAGkoYi20/OP74zwJJdeYxqLmN+Ug32ANok2vi58YymuiYNlAv3m4/Aj64zzyuOUaeOcOdvS5gyi6mY7jqMP2ztNFU6BU1QRTtuLixmR3m1ziXOcJVBAlnNgouSeg97E+gBwVwfwzVH70KDUUwVa6spvpHVYI335gfTDuU7Xprw/wtma1LXlauXYEnVRBKBeYlbvMgSeV9J6CcK+K5B8oQuYpVqYnY0kCGd4aGDA+jdcdJocCWVqT5FX+NWIj0JX4h7jFv4IKpGh6tOqCLjy9+hmbNb0xM8vKL4/04RU49lwBoRdogrO42n33G3bFerVteyjTNheB6Cb9+uPojxF9mHDcxd6S0an8eX/dn/tjQf+3HNvEX2O1qPNlKq5lBfSQFqDrETpb8J/DG0yiPSua52oDpMQYv/TqZth9SrUyoYseYSRrKwevvfC3iYJDFw4cEBgwCweabdBjfgFSmAwdEYyLsur+ojFVKLiVd69U1H0idggCqqjZVXZUUQAP98EZvLp+xgiS9N4ae1TURHYAr16nBeZ4Uya6TjSyMQ0/dKzq91gE+oiOmDDwKqieZTyOYqU7EVnpPcdxbSF6gbxEnDDHgLIEtVqXWmKcFyOWZBI+SgmMKszWFWqQi8pNhHTcCO/U9sMc5QqGh5y0XpqRDMsqsTpMraJgTuMFeCKFJ1q1Imskt0ACgE6h1F7H5DBQN+zOv+zZ0JpdXqSAWBANo09O5I9Yx1tYSGMkFlMWEmdoAgnaPbHGuBcWf9tptUJYC17hIOtWUD+EgEjqJx0vKZys1iQtR5ZVNwq95+784N8Y3vbSXcM81lgBUqVhTD1GZmAGreAoBAltNMKJ2kHCnh/iNHrGgsMgAuBdgOV1uLEgwZxUfFGTzvmsVrM57qG0QYNmFhBtt06Y38E8OqrmEr1pU1CyAm6mIOgsLrUOnUAwAYGxJkYmzjcXP6SZzhv7BmatN8xUyy6ZSolLzGqU3YMmmSvl2kEht0IOE+ezSoToaqyuSVarAY6oLEhSQOYTEn4tzfHaPtJ4UmYygNSAqaQrwS2tyFVU03kkiRtAJOwxw8cMqiomsE67qbMCASsgixXUrAd9PbF45e05TrV4XTgmTyz5bzK6sSlwVbSSC2laZgEy5WwgdbjEiZPLVA4aoQxJAp0zUqaRaAWQFnOnck9txbGeE8L06cvXAWxqU2bUwYswUAgFQWUmp8UrNVZtgrPZAAQaGXzNJYKq2ui5DfDpamxQTb7g29DjPu9ik2Y4XkoaAyjpqS8XNtdUtPssnFf47wBdOul5S816YbmAPwkyxQAjsZubYdvkqRlqX7Tliq6ghbzgyjdhdG5T8QBJAExjTJUWrDQTTzVMXGgF49OXTXpWFpVhv64uWzlNV3N8ESlllqGoPNZjyc0hYBFtGnmB1ag+wiJwnLYtfHEBWlTUVE8vUp1gmfgRYeBI0xfSLdBip1KZBxtKlaPszzxpcTyr9PMCn2f8Adn/yGOu/avTBousSWW3WT0g+8Y5f9nXgjNZ2oHojRSpmWrMOUEENC9XewsNpuRjr3j8Gplg38dLVHqRJGM86cU37OPB1YgOE1KymSxhV0kxSDfeYvGqAdIB9sNq/2c5hJpLXoO9YOzJJQKdSktTtLopYLB9IM2xfvDNAHKUKk2NGmdIsByLYdhiq+MOLftFXMZGlSmsPKVagJlH5ahqNHLSo06bEyx5mYgA3xlJu7q964hfwbwpSy1XymrLmHZWLcjIwRdOwJJVGYwzGCdIUWBwyqZcSAgjD3JUvOzWZrqymky06KOAJqGlrNRpG66309pRsHf8AD0QScZ+TG2tMMuCXKcLs2rsd7Se3p74Y8DzNFafIwM9TYj0I6EbfLCPxBx9VBVccw4n4idK2pWIVzDD17/PbEYznhd65dZ43nrkhrDCV8+wIYE4quS4vrgE74sRUmnYR64OVRVPF/DaeaVm+Gp0b859PyxzQUdDMrQpBgz/jHV+IZcgNih8Y4dqeeu09+2OjxZfKy8mG+YuHjfKHM1suUpgVMzyGCZHk6SXJsA3lkAx0W5MTix5vj1QIgTMLTgBSA7MCw5dLDUygwAArKhPQycKMmRWVKyqyrD09ROpg5pIwKgyANL1BMfdE9sJOI+Gac6cs1OSDDMzGqSxDMSoGpoVWH8IUsTe+KnyVOvsP+J58rS5q9OCoIDGYVi2ncRqIHUGANr2p3hbLq+dq0gVAq0mAIMgkMjcpgBvhJuItgrN8AIzLU2AqCkKa/EQbAajuIJM83THuG8IPnswqKkKA1VpgM8iVC7kuq9QBPripqJy3Vgy3C0y5YrzM15PQXj23OHOZ47ypTRbBVLEncxP0wizHEKiqYC1CKbz5o8uCgAvBHPudMESUuZsf+y1Gy3nLTM6QdlkAC4i5J3mO2I8mrJovH21bxKyN8Lf9SxA9OhFvSDjbhnHKZzHmS4sVkGKdSJlHSHS0yNJkGLDfAXCuFVKlM1q7fs+X31uBrcf/AGkO/oxt74W8Y8Q+dpy+WTTTpz5VP4wshtVR5B1OZMkQBO52xExaZV0yrnPNq0mRFSGVVLGV1kaWqEgmdKEovoz7TZblctTzOdesgU0i/l0oEDyqIKAr0g1PMa1jOE+Q8RrVVcusTSy8uTYA6VVUEi7mWPoB32Czni9KARKUSAFEWCiI2mdugxjrLpcknJ14yrBanLGoqVU9ObRI9CtRKTzb4ffFLfxQTVemF1qpaAAQQrc2iLEXsYtqW2+JcwlTNAklgIs215FxNz1wJxWm9NlrEDzAoOsCA38SsNxJEg+ouMb4TXFZ5D8u6VLAsSWLAizoy7PY/F0tuB16K+MeGyrrUUATLHTLKReXQASB3TcbiQTDjwxxBK6rEK2pQzEbEnr67wLbHD7M8LZqashIQOXVxzEPYgr3IEmDaWMRjTpmrtDgFbMJVZKQLOp1kMugGmWUCkJhy2lLLsFm1sR8F8C02zFNaw11GGr9mBI0BiSGzDj/AJahdMIvM5tyi+DuN+L6iVAohKlMGNChFRRDEoQDKsQSdzqUzY2m4PROWp1MwSDVrTLqIne8bcxJNosQOmM8s7jNtJhLw61w/juXV6eWpaVp01HwgKoP3VAFhsSY9O+FniDLTQ0n7jsvy1FR+EY594LqvmK7pIBDSzNsoheY+kAAepGOn1ctNNg1VWLGdQUgGwGwJvbEby5lO4ydIvBzzwugpN1VqZj+R3T+mAPEBzjGFeguXJUO/MKvayxpZoBALNAmYtGEycSbJFss9RSCWqoQrrAqMTB1gdeokXwJmONVCGJMoCCflOJyqpgvXCq6BFSmAqIAqqNgBYD6YG47xpUtOKb/AOogFkH6YR8fzxrrKVdLCdxIM9weo6HCx3eKqzRjx3iCODGOeccqLB6f0OGyjRTgsCcI+IpqnY428eOqnK8Ld4C4d+0AP7Y6JW4VsNv1+GOcfZpxTy6TL1VtJ9jfHQm4sCLbYyz/AOqrHmA8/wAPT/JxXeK8ARmBWR8sWGvmmPQx3wLUcYXSifxFTp0G8rKAqlKk7C5MMWp0wzE/GxDtE2E2EYqfDOG5itVdsslRii2dX0+UWJUMxHcIw7bzvj3iLxKai6VXSCGVj15ihBPsUHpfAnBvFL5bmBhmBR1usrOoEMP5iSQe/THXhOOXPdb0I4p54zFVa9mZTUEETIIgmDvZtpOHvhvjK00qGvKyIMASIMSFIIBJ79umKtmeJNnMyGYgFhoHWBfc2kkn9bYKrcOYVUpsxRHcKKi/CFcjXqJ2Iu0zh2FsxzXFD5z6l82zPymCGIFwuktTY9uYCRcC+G/FPGdbKeVTDJpNGm4sJQsgOnYQVNoMmIM4QZFP2vN1HhlpIZRaYNwzxTQsDZnt3kA7AWcZp6La9BcrSApswdiKld2CIF1D7iy5I6gC4xnlraceOVV4p4gq5ppZmfrJYsSZA/0/TEuUZadGrVABVBpVj8TVWEA+ywSIkX7nBFHw2arKKbM7MFLxHIJAckWOlQUmNy0DBHjzKlK2X4WjUmNEwXBYy1SI1swtCgGBIAIF4xc5Op/s2FNaGYrVE1tcC5EHTMiOoJxZOCVspJ1UlTVsxX+pvig+F8y1OnUVrKXgN0LaTI7bAGTbBQ8aQmg00YbgmWJJItOwt2Bxllhbla0xykx06dVo0wOQj5HFU8QrIIGK9T8YOAxVAQOVbC7W+bTBtAieuIuLcbzDqQ1SNJ5tAAVbAhQQCWJvgnjsp+00Ums1FyUMBviG+3v1x0f7P/EhqJWSpsNJXsGiAP5VYSL7GMcjr5hmaSWn1OLrwPNGnmSbAMAog2hBqb3ktjXKcMpd054rwqnWcLV1ltYAA5Y1swi1yOb8MXHiHhNqlACmsKggAWECAPwwPk8utXMI28XFrz938ycXPj3iKnQpETzQBA7m36GObK+1/wAba9XMfA2XOWz1d3YJTWkAzMJAliQYO8BT+GLnk+NB2A/aXeRIFKk7OJ2kKjAL6yMJc54datlHenVptVqEGrTYimUK28sE2ZgdUgkScVzw/wASztCpmctRii3lqzeYNDcraQyGCDZo6g2gjF69uy3IK8T5+utU1KBCtPlkHWvmAk6hUpVNgd9oMWw64bkafkrQqMqNUInsen0xz8eIWrHTXXzeUXY6iqjnJU7qSOs2vhnSpg1FeiSpm1J2lf8AS7XH/S0+/TE5Y8aVKt2e8J06Y02I73xUOKcO0WB/Xvi6r4op1qcVFIqLYg2M+2KzxOuo7f1xOO4pTsxlnnvgPMUWAw6zWZE22xBR4ZUzB00xAJu7WUfPr7CcdEuu2VhJwni5oVpM6WiflscdG4P4hYp+7pPWOxCjlB9XPKB6k4k4L9neWojVUBr1O7iFHsnX/VOGGfrEArIUCAALCI7bYjK45VWMsgXP+IK+xpBB2WotT6kAD6TgalmyRJwLUqaSZOA63F1BsJ/Xpg9Z8PZVxPhaqockEMNtpm+K1SqliFXv1/XTD/iGfBV2jVAhR0hep9P74bv4dFOgG85/Mp5eGTlUQSKhp6Yll5maZmRONsemGV5I8nl/K+M6jfSi3ImJLHZbAWxZfC+XWpSzrsjKKOVZ1IeQWBFj63xW85UGklpuRYGNR2APph34N4miZHiVKVFWvSRUQE3lgrET2UyfbC7OpsnxFVy+ndEVnrAndydCKIspYAqo3AZmtbAlPhgUilL8jg6VOlWq6Q9VrnZQdM7gARc4AyxcMKCiYrCqB0JChRq6wCAfmcTVc55elVAqaCYLA7kAao72mT1PtjPX6GjjilP9lKVwqmmNVNdQjlCCAZEqr6qgkes3AxVyKmYrU2UfvD+7WodhoURqIBDFaY3G4i2LPlD/AMSpVqHJSzBVSWYM6mnTNypHMjSbqZHPM9svl8vkczRZE1LSokVKqzUJeoShLBSQp0hxtYOBeBiseJ/U5ZfCDxLkHo5XyVFQ0qVUzUghXZx8V9gdIgD5ziq0LHeD9Poe+L14wzwzNFitOo0Krio1RttQXlp3BHedMEkkTivcL8P1iw5lQEXmHsd+W46H6YvG6nKZdpcjT2ZU2BUahpA2spuC5nv16dM5804I1qVmw1CoNoBW4be3UgCT0xYsr4Ny6Saru6gauY6VIUXOkf6gPXGq8JplgKeWhA3NKXA6LqJjWVHUjfEflnxe1DAjVBE9D8+hNx174e8EqBtAUc6owuZkzqMduQfUAYuWZ8MZbMBbqrvTZFgG1UEFSeo1gyDccrCRip+HaAouz1lEBRpEG5INvSNiMP3mUKTl1fwpUKU9SvQVgAHZ1eqQf4eWEB9NROEvHPFa5VjXD+bXBJQlYANxZZaDEiZt0jFf414ydqSqNKKohVUR8z64reR4oq1lq1qK10WZpOSFYkEAmL2N49MZ44b5bZXRnxnxSmeIqSKOYmX6U3N+ZgTAYCBIvhr4S87NtUoVMylJhSYgvqYlB8YTT8UATpM7AiYxW38SZZidWSoKZsyaxp62AeGOMZjJDM5ykmSRqZZZDVK2olhrLOWAATaNImCLG+NfWM7kAzHEAKraWNgFkXDEcpY7W0iYwxyXFqg2OlDBgxqI2kFgRPoP84O8SfZs+XpCqM1l67i9Wkh50/isfjAm+x6xAJxU65bUTIYdxsOwgbYrUqZlYveW4xQB5hqtF5B9DykTHrOJV4tk2MmiG2s1R/6tih0cwOrYw2bUbSfwxH42nu6Xl/E2Rp//AE6j0VA34k43q/aPTAIp0tPqYH5Y5f8At59MY/bj6YPxw/yLzmPHTsSdyf64V1/FdQ7ED8cVk5z0x79s9MVMJE3M5qcSZtzOMoZvhMM+ewxn/iDdhh6L2NEHKFJHME67iSSB84+mC6nirMOGV6gaVgnQslSIjax/HCFc0QIViR7XHz6Y1WvBk/qNhg0kdxLM2XrBv9MbcGyj6WdSVMQkg80fdB2k9BeY6YxwThZzVQgFVRBqZnMD0Gxkk9B64s+f8PmmpYDzVElUpuRfccqqqwbyReLC+FvXCbbvgpzLlH1M3wAG3ZxEmDa8YFfOWABG+47nYfn9cCtQqLqNUMgYR2Jm4AB9pPYYi86F9AOlr2vg0vZhls5Up1QaTXKMpuqypHNdrDpte1sH1M/UdkIJaofhkKQhRixCEudY0apabC3tWEzW5i5ED+Ud/ffGM1nXqMXcmTMEbA+kbD0HfD0zvNOMmdXkoupwXJUarwI1csnSTA94GLFla8ussbzf0QAltpEy9jit+H10I9a2o8qz6EFifnoE++H2SzMO7mClBAW6gsSOWeolgvex98Z5w5wa5niWrMLRjnZVqOWFxGkU1g/CNR8z9A4uvE+EAUqE2lSTB66ixbpdgT/2HeBjmv2dMa2brZiqSx3JPVmM/SBjrHFmIp/vI1DmFvhjoe3W59e+IuPq2x5cp4vnGStyHQXsI6Os6T+JE/zHAHHc4HY1rQ12UWAY8xABuBefmR0xr42zKmo0dDP1wtrB8xTLBgPLCU1QQC0g6mjcktcnqWxrMfqeqCq5oMZJ+WNKlabDc2GIqPD6jMqhTLHSJBAnaMb5OqqVG1gMNLATIhipCsOxDQR7YtGzLLcXfK06lAUqRqazrqMgZhA0lJMjTIm0b74beEuP16/EcsdC1GXUFUqNIWGZrCFhbt8jOK9nsxr/AHjlmqOJYsN2kiRG40gb9ZwZ4PpKc1SDAFdUNJGzDRcNvdsKyFu9OleL+JZitSdXdpNNpRnUyxA0lVEgWJGpGG+OMFjtjrOb4eUDGnUFIIQgpsoY3+M6hyzEFQBNscx4ll9NZwDIDkA3vf2n8MLBWXAI4zgpKcAnl3gEyR/nEikqXEhgLk6Tae/p0xaAM421+g/H674OWjAVTqvcwsW9zvjATkBGrTrgTp/Q9tsADisv8HQXk79T8/wxFVYHYR6Ylq0xJHWT1Ef4xqQkH4tXTYjAGo2Hef1/XBh8sm9uo322A+QA+uBaWXZtgcSvlWW1RWUxYHlMfTbAAs4wTjo2Z8OJV+LQxiJnS3XqP6g4AyP2dq9ZUNcBTqMCNfKrPEzp6bnEe8aXCxVchn3p/CxA3I6GL3HXth2OMtUUczevv6enri2Zj7IKAAdM62liApalO8kXDC5EfWMbcK+ydVdtdda3l3akqspMFhvN1GliQINo95/JjSkrnmZqgwNx36m/U9R6Y1zFhA3b+uOheKeD5Ly2FOmorAGqWQgncgBQG8tEsSyxquNr456zqhkPq7Wj8Oh9jisb7CzRivC6LrCsUqRYzKMRAM9Rfrt6dcC08jTUSxLEAlhMAGGsQL9N53IwAc6Zkb/o4mytRWkFZJET1kmS07TEgD1xSKY0swDTppBg6oEzpW8gx1L3v0AwP+1nya192Ue93P5T9MRUnuzLy6VJIsBaIEjck74GqPAEGQPxPRowtGsPgTiRpvUCiWI1D3BF/wAcdAzvjBqtDQ0KwBBJBk45JwXONRrI42Nj7Hf9emLeGmRuCJkYnKctcLwq3Gc0XAPqRgLL5sqQRYiLjexmZ6Hp8sMs/RGjSJkDV852+n54SqYOLZ5dmy50wGH3Xm7H3BgbX3PrgeplWDAMp1FvhuJ6m/z3w5bLIKReLMsrKsDDatWkQEJFv5QYA9Ac9miPiN40gbkLaRPcixPrHfCKosuNdX/lq4AjTew2EERzXFzYnfEy1E1KwPlgNqTzB5q8pi5AkjljYyewxpk3C0yWBBeYIkGwkQdvj0fQ3xNWy6+UzH+Wmv8ApGtiPlH/AHYAsnEf2ikzAHzBY6iArCYIblPyt9MKKtJ2qayvwzUfTVAGpjCzIlG9LkyNpxYarsxRhE1KCmSDsVBEX6G1u+K1xfLp5t+ZmFMggzYKQ0dJ1AD5euFF5dI2yVQhUbzJU6qgNRQVmTzdKZ/6jO9sC16RCuDu5GkebIjv6iOp6Y0r5ECQAp3Av1HxMTPwgyB3icDLSB2A9W6fIe3U9+mKZ6TuoDEtoICx8TET2tufTbEa0hpX4ANy0M0/h+GJ8jkxqFv8YsuR4bTtKBicTctLmFqqudMmSJZSsoOnU7j5DGgog9V3MahE7bmI9b2ti+VuAKyT5aqD0A/V8J8z4b0zpJTtMET03/V4jCmcp3x2E+f4fUp0weR1U3qI+tTqJIEq3vZgCMApl5uVLT2DW9MFNw4K8VIQHaAx+Y/OCcTZrPgHk0oLwDTDGOhJckyR6D2xaGg4kw2LD54M4f4hKOCzNEEGTIgqQQfkcVknHgcL1h+zoFHxeEiWMBgduqEf/wA9uuPP4kZ3U0X0kbtaQI0k33kM30nFDFa4Lc0dCcGZWsTWR9KmXHKRK+xXqIxP44NrX42rXrMWbmYFAWJInmcAkyUEgXsYHbFGYycOPGHFfPzTsNlC095DeUAgNrQYnCTFYzUK1usdcYAxrjIOKJNl33UmA0An5ziXNOVlLjoQbEQTY/TA3md74wXvJvgAjKxqCloUxqMEwN7gXMG9sWfhjsVEGSeWf4hMTfY2xUA/yxa+GNpo0j6H87YnLpeHbfjWR8tlFwdOEmYymmn5oX7+iY5ZiRAm7bzaBAPXFh4/X8zS59f6jFZLajBZtKkwNwC29jYbST+BwsejzSZXMMUCE2mfr1PfSuojtJjriClRNaqFHU+0Dc77ACTjetW0qVHtH/kT6xA+uJ+A5efMf+FCP+6x3/k1fUYr+sxfFnPmpTMcqoIiw1KpA94a/qMQZsllkCNRMeuskmJ7KoX54HzGY1Vw7GTMknuL/nf549rJCr1UD6kkz+I/7cLRrTwDitEJorPp8gMqE/fBBkdYIaSNrRgDO5kPpc8qhQAxALkc2kL0YltRLbAgfwwVlDLAqCzAKDOncm9vYRGBszxCTt3m+/QD2A6dcLR7bvU8xiqiAATa8x9AAB2wQuXilMWNh+Z+lvrhbkjLTOHqU5WL7YdPGbQUGhhi3cHIgNim1zB9sO+EZ8QMRnNxrheXReF1UJgwdwJ6fXAPF8kp6k36fl77YTZTiSq4gn64Mo8YPmaoB7Wn88c8lja6LuM+E2CFlYEi8NE2Mg9sVR8orMZFOmZ+HUwP5kEdo9cXvifGyVG228fd6e+/44quapqTM39LY3wyv1lnjL0pYGPKMeRsexs5mMGZkxSpDuGb6nR/+mA8MOIKPKy5H/tsD7ipUPy3FsAAE41xnGMAex7HsewB7HsexkDAHow9ymamkqzsI+ht+eEjna5gfr88H8LqWK+o/wA4VVj2cZmqTSv06YrwrEExHxA/T+mHuYtTIxXmEnBDyb1G3v6fM3Jwdkc4KdIzfVsPmu/awPfC6Ij643pmd7gA2+sD64ENqVMlS0EgRJ9WNhPsD9DgimxIMWLXnaALAz0uT9MD641D5Ae1ifz+uDaOa007AE6lj5d/6DvfpgppM+mhNIJ6STHWdx/ER0mwwnqm8dsH1IIN5gknf6/MwPpgCssGDggbUKkGcNqOcthJjYOcM5dGlarOIstmyp3wD5hxlKsHAe1kyWb1T6Yc0cxHbb6+v4YqeUrQZX2PtizZSpK7W7/hGMso1l20FdiTfrsP1bAdZja5wYlAAnp0P529cQZwc24w4FPGNjtj2PY0c7TBjXoL6OY+aqT+WM49gAPGMex7AGQMYx7HsAblbYzRST8sZx7AGGXln1wVwj/mqO+PY9gvRzs/4usII6icVZzj2PYnHpebFPcYlUcn+qPwnGMexTNGnX2wYwimh/lJ/wDyj+uMY9gCVTFFT3dp/wBISPzwJnRzD1VT9QDj2PYQD49j2PYYex7HsewATkm5h64s3CXO3T/BxjHsTl01wMaa9Om34YArsZxjHsRGl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308748"/>
            <a:ext cx="2514600" cy="2594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http://graphics8.nytimes.com/images/2011/08/25/business/ADCO/ADCO-articleLar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308749"/>
            <a:ext cx="3581400" cy="2549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906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86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Genocides in History</vt:lpstr>
      <vt:lpstr>Zulu Kingdom</vt:lpstr>
      <vt:lpstr>New Zealand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Genocides in History</dc:title>
  <dc:creator>Nate Greening</dc:creator>
  <cp:lastModifiedBy>Nate Greening</cp:lastModifiedBy>
  <cp:revision>3</cp:revision>
  <dcterms:created xsi:type="dcterms:W3CDTF">2014-02-03T18:28:30Z</dcterms:created>
  <dcterms:modified xsi:type="dcterms:W3CDTF">2014-02-03T18:53:41Z</dcterms:modified>
</cp:coreProperties>
</file>