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0C8E-3BF6-4843-9DC8-9EEF4A438391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4027-8024-462D-8672-7CAD7907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4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0C8E-3BF6-4843-9DC8-9EEF4A438391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4027-8024-462D-8672-7CAD7907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1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0C8E-3BF6-4843-9DC8-9EEF4A438391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4027-8024-462D-8672-7CAD7907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5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0C8E-3BF6-4843-9DC8-9EEF4A438391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4027-8024-462D-8672-7CAD7907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1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0C8E-3BF6-4843-9DC8-9EEF4A438391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4027-8024-462D-8672-7CAD7907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6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0C8E-3BF6-4843-9DC8-9EEF4A438391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4027-8024-462D-8672-7CAD7907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1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0C8E-3BF6-4843-9DC8-9EEF4A438391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4027-8024-462D-8672-7CAD7907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0C8E-3BF6-4843-9DC8-9EEF4A438391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4027-8024-462D-8672-7CAD7907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1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0C8E-3BF6-4843-9DC8-9EEF4A438391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4027-8024-462D-8672-7CAD7907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2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0C8E-3BF6-4843-9DC8-9EEF4A438391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4027-8024-462D-8672-7CAD7907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6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0C8E-3BF6-4843-9DC8-9EEF4A438391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4027-8024-462D-8672-7CAD7907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9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A0C8E-3BF6-4843-9DC8-9EEF4A438391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64027-8024-462D-8672-7CAD7907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6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ws.ncdcr.gov/news/wp-content/uploads/Charter-1st-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87"/>
            <a:ext cx="12192000" cy="69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5788" y="2648453"/>
            <a:ext cx="8549905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RULES and GOALS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66450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nc.org/lp/media/uploads/2007/08/carolina-gr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74" y="1818409"/>
            <a:ext cx="8156026" cy="503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earnnc.org/lp/media/uploads/2007/08/wh_1st_earl_of_clarend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04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00664" y="353291"/>
            <a:ext cx="8391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Proprietor = Business Owner</a:t>
            </a:r>
            <a:endParaRPr lang="en-US" sz="5400" b="1" dirty="0"/>
          </a:p>
        </p:txBody>
      </p:sp>
      <p:pic>
        <p:nvPicPr>
          <p:cNvPr id="1030" name="Picture 6" descr="http://www.usagold.com/images/usagoldcoi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3955"/>
            <a:ext cx="3665347" cy="223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eology.com/world/world-map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6" t="29992" r="44543" b="36900"/>
          <a:stretch/>
        </p:blipFill>
        <p:spPr bwMode="auto">
          <a:xfrm>
            <a:off x="0" y="0"/>
            <a:ext cx="1221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SpghTcE35yA9k7R1mMTujUxb4aHuCqVcpv-mXH4SgDirYiELFZEuQOw3Y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432" y="3556722"/>
            <a:ext cx="28289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usagold.com/images/usagoldcoin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49" y="309680"/>
            <a:ext cx="2192482" cy="133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5770" y="1885950"/>
            <a:ext cx="221246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+$1,000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99616" y="146846"/>
            <a:ext cx="209544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-$1,000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054" name="Picture 6" descr="http://bestclipartblog.com/clipart-pics/ship-clip-art-1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88" y="-92896"/>
            <a:ext cx="2745483" cy="214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65596" y="146846"/>
            <a:ext cx="252505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+$99,000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37713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4319 -0.3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9" y="-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47252 0.45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33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12787 0.3425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mises.org/6131/NavigationA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ouglasbeaton.com/wp-content/uploads/2011/02/efficient-tax-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830" y="80963"/>
            <a:ext cx="3161169" cy="357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8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cpedia.org/sites/default/files/gov_thomaseastchur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4740" cy="335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ome.earthlink.net/~khan2021/sitebuildercontent/sitebuilderpictures/revo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6857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ljazeera.com/mritems/Images/2011/3/7/20113714026398876_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6140"/>
            <a:ext cx="5216144" cy="345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Pearce Dietrich</cp:lastModifiedBy>
  <cp:revision>6</cp:revision>
  <dcterms:created xsi:type="dcterms:W3CDTF">2013-08-26T00:01:54Z</dcterms:created>
  <dcterms:modified xsi:type="dcterms:W3CDTF">2013-08-26T10:19:53Z</dcterms:modified>
</cp:coreProperties>
</file>