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6" r:id="rId4"/>
    <p:sldId id="259" r:id="rId5"/>
    <p:sldId id="260" r:id="rId6"/>
    <p:sldId id="278" r:id="rId7"/>
    <p:sldId id="279" r:id="rId8"/>
    <p:sldId id="266" r:id="rId9"/>
    <p:sldId id="264" r:id="rId10"/>
    <p:sldId id="261" r:id="rId11"/>
    <p:sldId id="277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FF"/>
    <a:srgbClr val="00FFFF"/>
    <a:srgbClr val="FB1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3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2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2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7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3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4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AEA44-8BEC-4E78-9F66-5462FA9280E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67A1-C0E0-4D14-BA74-5C8BE393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udiesgames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12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13.xml"/><Relationship Id="rId5" Type="http://schemas.openxmlformats.org/officeDocument/2006/relationships/slide" Target="slide19.xml"/><Relationship Id="rId10" Type="http://schemas.openxmlformats.org/officeDocument/2006/relationships/slide" Target="slide12.xml"/><Relationship Id="rId4" Type="http://schemas.openxmlformats.org/officeDocument/2006/relationships/slide" Target="slide18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2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0.xml"/><Relationship Id="rId10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slide" Target="slide9.xml"/><Relationship Id="rId12" Type="http://schemas.openxmlformats.org/officeDocument/2006/relationships/slide" Target="slide1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1"/>
            <a:ext cx="9144000" cy="2838450"/>
          </a:xfrm>
        </p:spPr>
        <p:txBody>
          <a:bodyPr>
            <a:noAutofit/>
          </a:bodyPr>
          <a:lstStyle/>
          <a:p>
            <a:r>
              <a:rPr lang="en-US" sz="9600" dirty="0" smtClean="0"/>
              <a:t>Mr. D’s Erie Canal Simulation Game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1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hlinkClick r:id="rId2"/>
              </a:rPr>
              <a:t>www.socialstudiesgames.us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600" b="1" dirty="0" smtClean="0"/>
              <a:t>Dynamite Disaster!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Move Back One Space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51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600" b="1" dirty="0" smtClean="0"/>
              <a:t>All is well.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Stay where you are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9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600" b="1" dirty="0" smtClean="0"/>
              <a:t>Everything is going as planned!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Stay where you are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3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n-US" sz="8600" b="1" dirty="0" smtClean="0"/>
              <a:t>Animals are too tired and work slowly.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Lose a turn.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96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600" b="1" dirty="0" smtClean="0"/>
              <a:t>You are ahead of schedule!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Move ahead one space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6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600" b="1" dirty="0" smtClean="0"/>
              <a:t>Dynamite Disaster!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Move Back One Space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21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8600" b="1" dirty="0" smtClean="0"/>
              <a:t>Moving excavated soil takes longer than you expected.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Move Back Two Spaces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53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600" b="1" dirty="0" smtClean="0"/>
              <a:t>Construction halts! Malaria has spread among the workers.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Lose next turn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5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600" b="1" dirty="0" smtClean="0"/>
              <a:t>The animals worked hard today.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Move ahead a space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06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600" b="1" dirty="0" smtClean="0"/>
              <a:t>All is well.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Stay where you are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69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76225"/>
            <a:ext cx="44767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Teacher\AppData\Local\Microsoft\Windows\Temporary Internet Files\Content.IE5\4YQ08R2P\MC9003197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663647" cy="276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70" y="1447800"/>
            <a:ext cx="2113250" cy="191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8600" b="1" dirty="0" smtClean="0"/>
              <a:t>German Masons invent a early bulldozer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Move ahead two spaces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1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600" b="1" dirty="0" smtClean="0"/>
              <a:t>All is well.</a:t>
            </a:r>
          </a:p>
          <a:p>
            <a:pPr marL="0" indent="0" algn="ctr">
              <a:buNone/>
            </a:pPr>
            <a:r>
              <a:rPr lang="en-US" sz="11500" b="1" dirty="0" smtClean="0">
                <a:solidFill>
                  <a:srgbClr val="000099"/>
                </a:solidFill>
              </a:rPr>
              <a:t>Stay where you are</a:t>
            </a:r>
            <a:endParaRPr lang="en-US" sz="115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5440508"/>
            <a:ext cx="900545" cy="1317845"/>
            <a:chOff x="8229600" y="5440508"/>
            <a:chExt cx="900545" cy="1317845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 t="7484" r="22364" b="13714"/>
            <a:stretch/>
          </p:blipFill>
          <p:spPr bwMode="auto">
            <a:xfrm>
              <a:off x="8229600" y="6091748"/>
              <a:ext cx="900545" cy="6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8238258" y="5440508"/>
              <a:ext cx="883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Back to 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9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7484" r="22364" b="13714"/>
          <a:stretch/>
        </p:blipFill>
        <p:spPr bwMode="auto">
          <a:xfrm>
            <a:off x="0" y="0"/>
            <a:ext cx="9130145" cy="675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9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7484" r="22364" b="13714"/>
          <a:stretch/>
        </p:blipFill>
        <p:spPr bwMode="auto">
          <a:xfrm>
            <a:off x="13855" y="0"/>
            <a:ext cx="9130145" cy="6758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8534400" y="6019800"/>
            <a:ext cx="457200" cy="738554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0" y="7620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0" y="91440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0" y="175260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0" y="259080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0" y="346017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0" y="4287982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0" y="514350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0" y="596651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54636" y="85259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54636" y="923459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54636" y="1761659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54636" y="2599859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54636" y="3469232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54636" y="4297041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54636" y="5152559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54636" y="5975572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27272" y="85259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27272" y="923459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27272" y="1761659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27272" y="2599859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27272" y="3469232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927272" y="4297041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27272" y="5152559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927272" y="5975572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165272" y="85259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65272" y="923459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165272" y="1761659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165272" y="2599859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65272" y="3469232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165272" y="4297041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165272" y="5152559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165272" y="5975572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437908" y="7620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437908" y="91440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437908" y="1752600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37908" y="259080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437908" y="3460173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37908" y="4287982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437908" y="514350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437908" y="596651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703617" y="63145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703617" y="901345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703617" y="1739545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703617" y="2577745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703617" y="3447118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03617" y="4274927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703617" y="5130445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703617" y="5953458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969326" y="506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969326" y="8888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969326" y="17270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969326" y="25652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969326" y="343459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69326" y="4262405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969326" y="51179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969326" y="594093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207326" y="506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207326" y="8888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207326" y="17270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207326" y="25652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207326" y="3434596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07326" y="4262405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207326" y="51179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207326" y="594093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473035" y="4369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473035" y="88189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473035" y="172009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473035" y="255829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473035" y="3427669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473035" y="4255478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473035" y="511099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473035" y="5934009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745671" y="506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745671" y="8888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745671" y="17270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745671" y="25652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745671" y="3434596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745671" y="4262405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745671" y="511792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745671" y="594093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018307" y="4716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018307" y="88536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018307" y="172356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018307" y="256176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018307" y="3431133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018307" y="4258942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018307" y="5114460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018307" y="5937473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90943" y="4369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90943" y="88189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90943" y="172009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90943" y="255829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90943" y="3427669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90943" y="4255478"/>
            <a:ext cx="727364" cy="8382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90943" y="5110996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90943" y="5934009"/>
            <a:ext cx="727364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120"/>
          <p:cNvSpPr/>
          <p:nvPr/>
        </p:nvSpPr>
        <p:spPr>
          <a:xfrm>
            <a:off x="426025" y="3455377"/>
            <a:ext cx="457200" cy="738554"/>
          </a:xfrm>
          <a:prstGeom prst="star5">
            <a:avLst/>
          </a:prstGeom>
          <a:solidFill>
            <a:srgbClr val="FB1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0943" y="63145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Card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4041" y="234783"/>
            <a:ext cx="36740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2644621" y="234783"/>
            <a:ext cx="36740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3393969" y="238593"/>
            <a:ext cx="3674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77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76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#7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600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#8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124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#9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648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#10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6165272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7689272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76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1600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3124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4648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6165272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13" action="ppaction://hlinksldjump"/>
          </p:cNvPr>
          <p:cNvSpPr/>
          <p:nvPr/>
        </p:nvSpPr>
        <p:spPr>
          <a:xfrm>
            <a:off x="7689272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#6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76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#7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600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#8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124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#9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648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#10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6165272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7689272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76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600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124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648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6165272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7689272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#6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76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#7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600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#8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124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#9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4648200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#10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6165272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7689272" y="3600849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76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1600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3124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4648200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hlinkClick r:id="rId11" action="ppaction://hlinksldjump"/>
          </p:cNvPr>
          <p:cNvSpPr/>
          <p:nvPr/>
        </p:nvSpPr>
        <p:spPr>
          <a:xfrm>
            <a:off x="6165272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12" action="ppaction://hlinksldjump"/>
          </p:cNvPr>
          <p:cNvSpPr/>
          <p:nvPr/>
        </p:nvSpPr>
        <p:spPr>
          <a:xfrm>
            <a:off x="7689272" y="914400"/>
            <a:ext cx="1454728" cy="24951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Mountains Chance </a:t>
            </a:r>
            <a:r>
              <a:rPr lang="en-US" sz="2000" b="1" dirty="0" smtClean="0">
                <a:solidFill>
                  <a:schemeClr val="tx1"/>
                </a:solidFill>
              </a:rPr>
              <a:t>Card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#6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76225"/>
            <a:ext cx="44767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Teacher\AppData\Local\Microsoft\Windows\Temporary Internet Files\Content.IE5\4YQ08R2P\MC9003197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663647" cy="276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70" y="1447800"/>
            <a:ext cx="2113250" cy="191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8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40" r="8130"/>
          <a:stretch/>
        </p:blipFill>
        <p:spPr>
          <a:xfrm>
            <a:off x="3809999" y="-19708"/>
            <a:ext cx="5318761" cy="68777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4" y="381000"/>
            <a:ext cx="4419600" cy="2771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4434317" cy="30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sz="20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346</Words>
  <Application>Microsoft Office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Mr. D’s Erie Canal Simulation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Pearce Dietrich</cp:lastModifiedBy>
  <cp:revision>14</cp:revision>
  <dcterms:created xsi:type="dcterms:W3CDTF">2014-09-24T19:54:41Z</dcterms:created>
  <dcterms:modified xsi:type="dcterms:W3CDTF">2014-09-28T13:25:18Z</dcterms:modified>
</cp:coreProperties>
</file>