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9" r:id="rId4"/>
    <p:sldId id="261" r:id="rId5"/>
    <p:sldId id="260" r:id="rId6"/>
    <p:sldId id="256" r:id="rId7"/>
    <p:sldId id="264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4660"/>
  </p:normalViewPr>
  <p:slideViewPr>
    <p:cSldViewPr>
      <p:cViewPr>
        <p:scale>
          <a:sx n="66" d="100"/>
          <a:sy n="66" d="100"/>
        </p:scale>
        <p:origin x="-54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B47-BE7D-4135-9F7B-D22CC5AD31D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479-94C1-49BF-B000-DFF90720A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7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B47-BE7D-4135-9F7B-D22CC5AD31D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479-94C1-49BF-B000-DFF90720A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2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B47-BE7D-4135-9F7B-D22CC5AD31D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479-94C1-49BF-B000-DFF90720A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B47-BE7D-4135-9F7B-D22CC5AD31D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479-94C1-49BF-B000-DFF90720A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6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B47-BE7D-4135-9F7B-D22CC5AD31D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479-94C1-49BF-B000-DFF90720A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8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B47-BE7D-4135-9F7B-D22CC5AD31D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479-94C1-49BF-B000-DFF90720A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0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B47-BE7D-4135-9F7B-D22CC5AD31D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479-94C1-49BF-B000-DFF90720A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B47-BE7D-4135-9F7B-D22CC5AD31D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479-94C1-49BF-B000-DFF90720A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3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B47-BE7D-4135-9F7B-D22CC5AD31D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479-94C1-49BF-B000-DFF90720A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6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B47-BE7D-4135-9F7B-D22CC5AD31D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479-94C1-49BF-B000-DFF90720A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0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B47-BE7D-4135-9F7B-D22CC5AD31D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479-94C1-49BF-B000-DFF90720A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2DB47-BE7D-4135-9F7B-D22CC5AD31D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FA479-94C1-49BF-B000-DFF90720A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8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ncss2014.weebly.com/videos-culture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css2014.weebly.com/videos-culture.htm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57451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What is Culture?</a:t>
            </a:r>
          </a:p>
          <a:p>
            <a:pPr lvl="1"/>
            <a:r>
              <a:rPr lang="en-US" sz="4000" dirty="0"/>
              <a:t>the </a:t>
            </a:r>
            <a:r>
              <a:rPr lang="en-US" sz="4000" i="1" dirty="0"/>
              <a:t>customs</a:t>
            </a:r>
            <a:r>
              <a:rPr lang="en-US" sz="4000" dirty="0"/>
              <a:t>, </a:t>
            </a:r>
            <a:r>
              <a:rPr lang="en-US" sz="4000" i="1" dirty="0"/>
              <a:t>arts</a:t>
            </a:r>
            <a:r>
              <a:rPr lang="en-US" sz="4000" dirty="0"/>
              <a:t>, </a:t>
            </a:r>
            <a:r>
              <a:rPr lang="en-US" sz="4000" i="1" dirty="0"/>
              <a:t>social institutions</a:t>
            </a:r>
            <a:r>
              <a:rPr lang="en-US" sz="4000" dirty="0"/>
              <a:t>, and </a:t>
            </a:r>
            <a:r>
              <a:rPr lang="en-US" sz="4000" i="1" dirty="0"/>
              <a:t>achievements</a:t>
            </a:r>
            <a:r>
              <a:rPr lang="en-US" sz="4000" dirty="0"/>
              <a:t> of a particular </a:t>
            </a:r>
            <a:r>
              <a:rPr lang="en-US" sz="4000" dirty="0" smtClean="0"/>
              <a:t>group.</a:t>
            </a:r>
          </a:p>
          <a:p>
            <a:pPr lvl="2"/>
            <a:r>
              <a:rPr lang="en-US" sz="3600" dirty="0" smtClean="0"/>
              <a:t>Custom</a:t>
            </a:r>
          </a:p>
          <a:p>
            <a:pPr lvl="3"/>
            <a:r>
              <a:rPr lang="en-US" sz="2800" dirty="0" smtClean="0"/>
              <a:t>Traditions, common repeated practice, beliefs</a:t>
            </a:r>
          </a:p>
          <a:p>
            <a:pPr lvl="2"/>
            <a:r>
              <a:rPr lang="en-US" sz="3600" dirty="0" smtClean="0"/>
              <a:t>Social Institutions</a:t>
            </a:r>
          </a:p>
          <a:p>
            <a:pPr lvl="3"/>
            <a:r>
              <a:rPr lang="en-US" sz="2800" dirty="0" smtClean="0"/>
              <a:t>Organization that deals with government</a:t>
            </a:r>
            <a:r>
              <a:rPr lang="en-US" sz="2800" dirty="0"/>
              <a:t>, religion, education, economics and family</a:t>
            </a:r>
            <a:endParaRPr lang="en-US" sz="2800" dirty="0" smtClean="0"/>
          </a:p>
          <a:p>
            <a:pPr marL="457200" lvl="1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841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956"/>
            <a:ext cx="86868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 smtClean="0"/>
              <a:t>Main Point of our Culture Unit:</a:t>
            </a:r>
          </a:p>
          <a:p>
            <a:pPr lvl="1"/>
            <a:r>
              <a:rPr lang="en-US" sz="4000" dirty="0" smtClean="0"/>
              <a:t>What does a specific group believe?</a:t>
            </a:r>
          </a:p>
          <a:p>
            <a:pPr lvl="1"/>
            <a:r>
              <a:rPr lang="en-US" sz="4000" dirty="0" smtClean="0"/>
              <a:t>Why do they believe this?</a:t>
            </a:r>
            <a:endParaRPr lang="en-US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41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8.C.1.1</a:t>
            </a:r>
            <a:r>
              <a:rPr lang="en-US" dirty="0" smtClean="0"/>
              <a:t> Explain how influences from Africa, Europe, and the Americas impacted North Carolina and the United States </a:t>
            </a:r>
          </a:p>
          <a:p>
            <a:pPr lvl="1"/>
            <a:r>
              <a:rPr lang="en-US" b="1" dirty="0" smtClean="0"/>
              <a:t>Columbian Exchange</a:t>
            </a:r>
          </a:p>
          <a:p>
            <a:pPr lvl="1"/>
            <a:r>
              <a:rPr lang="en-US" dirty="0" smtClean="0"/>
              <a:t>the </a:t>
            </a:r>
            <a:r>
              <a:rPr lang="en-US" b="1" dirty="0" smtClean="0"/>
              <a:t>decline of the American Indian </a:t>
            </a:r>
            <a:r>
              <a:rPr lang="en-US" dirty="0" smtClean="0"/>
              <a:t>populations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The student will know: </a:t>
            </a:r>
          </a:p>
          <a:p>
            <a:pPr lvl="1"/>
            <a:r>
              <a:rPr lang="en-US" dirty="0" smtClean="0"/>
              <a:t>The various cultural practices, values and belief systems:</a:t>
            </a:r>
          </a:p>
          <a:p>
            <a:pPr lvl="2"/>
            <a:r>
              <a:rPr lang="en-US" i="1" dirty="0" smtClean="0"/>
              <a:t>American Indians </a:t>
            </a:r>
            <a:r>
              <a:rPr lang="en-US" dirty="0" smtClean="0"/>
              <a:t>before contact with Old World</a:t>
            </a:r>
            <a:endParaRPr lang="en-US" dirty="0" smtClean="0"/>
          </a:p>
          <a:p>
            <a:pPr lvl="2"/>
            <a:r>
              <a:rPr lang="en-US" dirty="0" smtClean="0"/>
              <a:t>that </a:t>
            </a:r>
            <a:r>
              <a:rPr lang="en-US" i="1" dirty="0" smtClean="0"/>
              <a:t>Africans</a:t>
            </a:r>
            <a:r>
              <a:rPr lang="en-US" dirty="0" smtClean="0"/>
              <a:t> and </a:t>
            </a:r>
            <a:r>
              <a:rPr lang="en-US" i="1" dirty="0" smtClean="0"/>
              <a:t>Europeans</a:t>
            </a:r>
            <a:r>
              <a:rPr lang="en-US" dirty="0" smtClean="0"/>
              <a:t> brought to the Americas. </a:t>
            </a:r>
          </a:p>
          <a:p>
            <a:pPr lvl="2"/>
            <a:r>
              <a:rPr lang="en-US" dirty="0" smtClean="0"/>
              <a:t>American Indians influence the way of life of Africans and Europeans</a:t>
            </a:r>
          </a:p>
          <a:p>
            <a:pPr lvl="2"/>
            <a:r>
              <a:rPr lang="en-US" dirty="0" smtClean="0">
                <a:hlinkClick r:id="rId2"/>
              </a:rPr>
              <a:t>http://ncss2014.weebly.com/videos-culture.html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90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2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" y="0"/>
            <a:ext cx="2354301" cy="244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500142"/>
            <a:ext cx="27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Before Old World</a:t>
            </a:r>
            <a:endParaRPr lang="en-US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7" y="0"/>
            <a:ext cx="2919413" cy="263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3519"/>
            <a:ext cx="2354301" cy="244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241450" y="1222793"/>
            <a:ext cx="1083702" cy="9174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1381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089" y="3681070"/>
            <a:ext cx="1942111" cy="28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612935" y="4703840"/>
            <a:ext cx="1083702" cy="9174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60" y="3733800"/>
            <a:ext cx="2354301" cy="244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86561" y="6496708"/>
            <a:ext cx="3757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1400" dirty="0" smtClean="0">
                <a:hlinkClick r:id="rId6"/>
              </a:rPr>
              <a:t>http://ncss2014.weebly.com/videos-culture.html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43540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8991600" cy="6126163"/>
          </a:xfrm>
        </p:spPr>
        <p:txBody>
          <a:bodyPr/>
          <a:lstStyle/>
          <a:p>
            <a:r>
              <a:rPr lang="en-US" b="1" dirty="0"/>
              <a:t>8.C.1.2</a:t>
            </a:r>
            <a:r>
              <a:rPr lang="en-US" dirty="0"/>
              <a:t> Summarize the origin of </a:t>
            </a:r>
            <a:r>
              <a:rPr lang="en-US" i="1" dirty="0"/>
              <a:t>beliefs</a:t>
            </a:r>
            <a:r>
              <a:rPr lang="en-US" dirty="0"/>
              <a:t>, </a:t>
            </a:r>
            <a:r>
              <a:rPr lang="en-US" i="1" dirty="0"/>
              <a:t>practices</a:t>
            </a:r>
            <a:r>
              <a:rPr lang="en-US" dirty="0"/>
              <a:t>, and </a:t>
            </a:r>
            <a:r>
              <a:rPr lang="en-US" i="1" dirty="0"/>
              <a:t>traditions</a:t>
            </a:r>
            <a:r>
              <a:rPr lang="en-US" dirty="0"/>
              <a:t> that represent various groups within North Carolina and the United </a:t>
            </a:r>
            <a:r>
              <a:rPr lang="en-US" dirty="0" smtClean="0"/>
              <a:t>States</a:t>
            </a:r>
          </a:p>
          <a:p>
            <a:pPr lvl="1"/>
            <a:r>
              <a:rPr lang="en-US" b="1" dirty="0" smtClean="0"/>
              <a:t>Moravians</a:t>
            </a:r>
            <a:endParaRPr lang="en-US" dirty="0" smtClean="0"/>
          </a:p>
          <a:p>
            <a:pPr lvl="1"/>
            <a:r>
              <a:rPr lang="en-US" b="1" dirty="0" smtClean="0"/>
              <a:t>Scots-Irish</a:t>
            </a:r>
            <a:endParaRPr lang="en-US" dirty="0" smtClean="0"/>
          </a:p>
          <a:p>
            <a:pPr lvl="1"/>
            <a:r>
              <a:rPr lang="en-US" b="1" dirty="0" smtClean="0"/>
              <a:t>Highland Scots</a:t>
            </a:r>
            <a:r>
              <a:rPr lang="en-US" dirty="0" smtClean="0"/>
              <a:t> </a:t>
            </a:r>
          </a:p>
          <a:p>
            <a:pPr lvl="1"/>
            <a:r>
              <a:rPr lang="en-US" b="1" dirty="0" smtClean="0"/>
              <a:t>Latino</a:t>
            </a:r>
            <a:endParaRPr lang="en-US" dirty="0"/>
          </a:p>
          <a:p>
            <a:pPr lvl="1"/>
            <a:r>
              <a:rPr lang="en-US" b="1" dirty="0" smtClean="0"/>
              <a:t>Hmong</a:t>
            </a:r>
          </a:p>
          <a:p>
            <a:pPr lvl="1"/>
            <a:r>
              <a:rPr lang="en-US" b="1" dirty="0" smtClean="0"/>
              <a:t>African</a:t>
            </a:r>
            <a:r>
              <a:rPr lang="en-US" dirty="0" smtClean="0"/>
              <a:t> </a:t>
            </a:r>
          </a:p>
          <a:p>
            <a:pPr lvl="1"/>
            <a:r>
              <a:rPr lang="en-US" b="1" dirty="0" smtClean="0"/>
              <a:t>American Indian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1981200"/>
            <a:ext cx="5334000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Use the internet to –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Tell me who they are and some of their beliefs?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Why are they in NC?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dirty="0" smtClean="0"/>
              <a:t>Answer on a sheet of paper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6095999"/>
            <a:ext cx="6172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Tip - Google Search: “Hmong in NC”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95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Moravians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are some of their beliefs?</a:t>
            </a:r>
          </a:p>
          <a:p>
            <a:pPr lvl="1"/>
            <a:r>
              <a:rPr lang="en-US" dirty="0" smtClean="0"/>
              <a:t>Protestants 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Why NC?</a:t>
            </a:r>
          </a:p>
          <a:p>
            <a:pPr lvl="1"/>
            <a:r>
              <a:rPr lang="en-US" dirty="0" smtClean="0"/>
              <a:t>Religious Freedom</a:t>
            </a:r>
          </a:p>
          <a:p>
            <a:pPr lvl="1"/>
            <a:r>
              <a:rPr lang="en-US" dirty="0" smtClean="0"/>
              <a:t>Convert American Indians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253" y="3352799"/>
            <a:ext cx="3550889" cy="350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9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125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Moravians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Greening</dc:creator>
  <cp:lastModifiedBy>Nate Greening</cp:lastModifiedBy>
  <cp:revision>15</cp:revision>
  <cp:lastPrinted>2014-03-05T14:19:02Z</cp:lastPrinted>
  <dcterms:created xsi:type="dcterms:W3CDTF">2014-03-05T12:37:03Z</dcterms:created>
  <dcterms:modified xsi:type="dcterms:W3CDTF">2014-03-05T14:38:16Z</dcterms:modified>
</cp:coreProperties>
</file>