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7" r:id="rId5"/>
    <p:sldId id="261" r:id="rId6"/>
    <p:sldId id="260" r:id="rId7"/>
    <p:sldId id="268" r:id="rId8"/>
    <p:sldId id="269" r:id="rId9"/>
    <p:sldId id="270" r:id="rId10"/>
    <p:sldId id="27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>
        <p:scale>
          <a:sx n="50" d="100"/>
          <a:sy n="50" d="100"/>
        </p:scale>
        <p:origin x="-47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23C-2519-4D90-A1A8-558CD7A04D2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vKspf06XuaQ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uml.edu/sgallagher/amer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lassroommapsatoz.com/images/kappa/30074_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524"/>
          <a:stretch/>
        </p:blipFill>
        <p:spPr bwMode="auto">
          <a:xfrm>
            <a:off x="-1" y="0"/>
            <a:ext cx="7429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achers.henrico.k12.va.us/tucker/strusky_m/webquests/VUS6_Expansion/mccormick%20re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owing on the Prairies Beyond the Mississi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02804"/>
            <a:ext cx="4762499" cy="39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0"/>
            <a:ext cx="1080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QGKNNUjEDIPhe_EBkjRfQPdxYxixZZZwRtzuoAu0ttbWsu6R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2305050" cy="30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TnPdYzJk0etHZSHeVBrFgGZrgJysr758hvzA4ZZczGQaG8jcvw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0527"/>
            <a:ext cx="5203325" cy="38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SWJj-kA6D8w7aa2o6W91GNltAVMnMVSc1cj2zvWDbrYiGZSGx_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17" y="-57196"/>
            <a:ext cx="4438834" cy="2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2793175"/>
            <a:ext cx="5372100" cy="3720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6831" y="6488668"/>
            <a:ext cx="481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http://www.youtube.com/watch?v=vKspf06XuaQ</a:t>
            </a:r>
            <a:endParaRPr lang="en-US" dirty="0"/>
          </a:p>
        </p:txBody>
      </p:sp>
      <p:pic>
        <p:nvPicPr>
          <p:cNvPr id="3084" name="Picture 12" descr="http://t1.gstatic.com/images?q=tbn:ANd9GcQuopfuGqUnFVzED8IJ4KU_hQLCK18rX_vZ544hdkGdYwk1iVB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50"/>
            <a:ext cx="4992298" cy="28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venssocst.wikispaces.com/file/view/map%20LA.png/382861814/map%20L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/>
          <a:stretch/>
        </p:blipFill>
        <p:spPr bwMode="auto">
          <a:xfrm>
            <a:off x="0" y="-1"/>
            <a:ext cx="7239000" cy="68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donquijote.org/images/blogs/dq-reg/mexican-independ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0"/>
            <a:ext cx="6240145" cy="2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psofworld.com/images/world-countries-flags/mexico-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686050"/>
            <a:ext cx="294376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94" y="4686300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IAhAEuBa-8I/TvAKs4qPstI/AAAAAAAAAWY/Q5k5nk4pUho/s1600/flag+Texas+Come+and+Take+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"/>
            <a:ext cx="3503612" cy="21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Tn89BGXn_7EGQN7ZQtsBm-Vi7-Bqjl4AUbpW-QLZBMsSkHN1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29" y="0"/>
            <a:ext cx="499757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me And Take It Cann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2324100"/>
            <a:ext cx="42481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omaslegion.net/sitebuildercontent/sitebuilderpictures/texasrepublic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0798"/>
            <a:ext cx="6320283" cy="47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otohome.com/pictures/texas-pictures/san-antonio/alamo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305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kchurms.com/Merchant2/graphics/remember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06" y="0"/>
            <a:ext cx="649919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lashmedia.glynn.k12.ga.us/webpages/kadams/photos/20126/2map-13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5650"/>
            <a:ext cx="434432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hitehouse.gov/sites/default/files/first-family/masthead_image/7aj_header_sm.jpg?12508708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9" y="4438649"/>
            <a:ext cx="4286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39ya49a1fwv14.cloudfront.net/wp-content/uploads/2013/08/slaves-in-fiel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27" y="3959225"/>
            <a:ext cx="3757356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MUFBUWFBUUFhUXFBQUFBUYFxQWFhQUFBUYHCggGBolHBQUITEhJSkrLi4uFx8zODMsNygtLisBCgoKDg0OGhAQGiwcHBwsLCwsLCwsLCwsLCwsLCwsLCwsLCwsLCwsLCwsLCwsLCwsLCwsLDc3LCwsLCwsLCwsK//AABEIAKgBKwMBIgACEQEDEQH/xAAcAAACAgMBAQAAAAAAAAAAAAACAwQFAAEGBwj/xABBEAACAQIEAwUFBQUIAgMBAAABAgADEQQSITEFQVEGEyJhcQcygZGhFLHB0fBCdLKz8SMkMzRSYnLhJTVTc4IV/8QAGAEBAQEBAQAAAAAAAAAAAAAAAgEDAAT/xAAgEQEBAQEAAgIDAQEAAAAAAAAAAQIRITEDEjJBUWET/9oADAMBAAIRAxEAPwDydV0hhYC7Rizy1s2qw1WYojacNqtIkYqzEhCHqhEOmg5zaATZtJa5ghrBEISVR2mxNWvGKsNUNowCYUhqsPV4ZTENRMA5Ql3sBubCAo2dAbam0hDDE6nfbyvLWvTyp9BCwWHvbTyt1jl+sdzqFgKZQROpDNzP52nQvw46MBvpI1LhpVtBfmBb5xTTrkeGpkZV6C/y2Ak7D0dRcX0JtvqdoGDw7X1Gu3wkutSYGwB2t0nWxZKjvQJJAbX9thsDyQQ8JQCm45dY5MBUICr7vPz6k+ctcLwRjbMbDpBbCkqNhMOS1yPT85Yrhv8AuW2HwaqNtYZpC+0NpRT/AGQWuRK/iHCg2oG3nOmelzkarRBnK89xuDK6XtrI74cgai49Z2nEsACNJzVDD2YqdD+topWesudxWGKHyOomqcucdRsCrDbUfnKVxY/r5x1mJ4pxHZf11i6n9YZVRKggF/KOcfKIZZrAoGE1b0jWXT0itZUQRGpAURqiO0WwsYptBAhKIKQ7w0bWLAjKaydcO03aYBCtD1QhYxQJlrwwvlJ1YKmJsDWbSZa8LuMAjFWAkcBzhqwSrrHYSneoB0iw2kPBNueZ2M7M8qkYqrmew2GgHXzl5wnC2Av63lDgxmf4zrcCot8RL39nIscPg7jUaRh4YpP5ASXhwJLoicSJQ4Yo/X3R64IDlf4bSUqx9IDnLzqXXEWnhh0/XWSFp+Uco/6hWlmGd2Rki6iyZlminxnXCTavZTI9WT6qyFiNjymd8N866h1R11nPcSpANffnf8DOjXWVHGKNmJGoG4iiaUXE6N1JHrOdxFHmJ1+NICE8pyq1bhl5j7pp6YoqLF1t4zaBUgntSGUxTiPPlEuY4lKK6QbTbTBbrHAQVEbTJmgNIYiQQMIQYYENUYhiaWMEKsE3N5YVtryWK0ISTYhKJK6CWGNppYcFUA3jCJoC8PKPKGq2BpAWrY2HS5+Ma9rHTQyKjkmx/XSPMd1d8GS5nV4dNuc5ngW+06qlpb6Q1rFrhJZ0VlfgSJZUz5iXNTQlWFtCAmZvL57TT0zt6NZtWi7wx+tZZQsETNazILTrUkLqSvxZ0tJ1Uyurm8y09HxkLoJVVqoYv00En4ipaUl7lrbHeTPst+kHtCcqaHS049Wsc06zjAzJ6aTnEoXFpswASIqqOkPLbSZbSZ1eo7xLW+MfUiDe8WRpbD84u8a0VcRwUQGNWKSMUTRBgRqiLjEEFWGIYwCAohQqMGFBU6woaQoY84sCMB8pHCm1MwwgIaoljQvP6RafGNA0/GCuJxDaWG3TlIg35co6r6yI203xPA326jgtSzjz+nrO4wtG6/8AX1vPMqWP7uxGpsP0fKWicerMBmYgW90D6zO5raXjv8KuUkS0w9QW/X1nmKcZsbtUa3Tb63lxw/tMua1/n185OcX34d+WE0/KVeG4gH1EkVMWLjWd94P/ADqUOpjBUE57iXFMisenzPlOOrdpqzbggeV7DXn1lzp1w9WBB2v8IDieaYftQVIszKehuQZdYXti2mZQV66gzS3+h9HTYpum52kSsbD7psY9aih1kbFVCRpvb9WmVbT1xTY/EA3F9uf4Suo4i2Y9R90Vxatkcf7vvEj4ip4L84pGeqZVe49dZWVaNmNuYuJZYY3FpBceL00j/QoOKWxGm4igslY/cekh1WtBXE1QCdBE5ReG/rAIjg0l4s26RzCLJEUqK4CNQwIaiaUBiPpiKyxgMFhGgzBNLGgc4VYsJhrNhtJpW1krjEEK0EGErQVYai3EJYKHSMt5QU5G11EbAQSQBt63gtWRW1gQwv5yNVpkXuNNx+MtMSt/WRK4B+N56Ma8eRs8nYOjmqKTqSNBy+Mn45GZzTQWAAOm7n/SDyieDJd18ll29IiurMuZMtmUac7Ag9bQa9t8+Irey/BDi6lRe8pUxTLLeohbOy+8i+IWtcXMdiOBZTlN6dTWy3urAc1PwnY8IwaU3DqpZiCBcLYZhZjpuSNNeksePojUg1a39n/hhRrmPQ7mPX1ufCY3uXz6cd2MxFQsyEmwB16W1GvOdjW4YWHhfKSPrKrs5w0UwWOrMST6np5Toy9rTCSftpvVnpxvEuHV2YqLOw0B5D8zOY4lhalMuapFkPia4+XlPT6lDxGxtcHXz6yoxuComysuhve+oa975ucuZyuuuz/XMcH4S1WiKtkKNeyo470AH3mHK+hk/CUcrhHF1bRHAtr/AKX6HUTreEUKNFLLa5AF7AaKLKo02tI2OwXeHa2Y5i3U8rDlNfkzmTub5Z43beaiBw9GokodiTuJZctY16LWsbNYW8/Wbw6coHSfxwva8aXHI6eUokrt4RyvOi7VKPGPl84ngPZ7vPHUNlHLmT6R9kgfW61yF0HtzEjVD4ifOdRVOHSymw5bfjOf4thu7c2N1IuLdIc/JNFv4ridVGKe7m3pItVowkX8oNumk6e2SMCZpyYbHUzVQeccSkMTsIoiGfWKMYoamSsLh2dglNWdjsqgsx9ANZFpEaX8tPwnr3YP2g4da9PDrgKWGWqy0xUpm5zMbLnuoJBNhe/Oa8Z28c3U9nmKp4SrisRloimmYUz4qragWIGib8zfyE5W0+hfao9uGYjzCD51Fnzz5fWT5MzN8Lm9YJb8B4DiMW1sPSZxfVrWpr/yc6D74PZ7iVPD1C9XDU8SMtlSoSFBv71rG/oZ7j7P+1dPH0mC0hRakQGpixSzXylbAaaHS3KdjM17rtaseQdq+zT4B6dOo6u1Sn3hCg2XxFbAn3tt7CUDTvvbRUvjqY6Ydfq7mcDvM/knNWFm9gr6RiCBaGvrMqUNU7Td4IO00DrDYSXTjWOsUu3KHM7DEacg4ynYbbfjJ1+Y1kWrqzb6KNtto8eVWHAB47en9TPQqdBSo8IO08z4RiMrA68vleehYPEggETtXjWTqfSK0zpv0lVxXEszXbl7o5Lrv6mS3fUW1N9/wlPjm72r3anQWueRO8F32chfXldLw0XRRteTnHSRsHZQLchN06mp0M6WcDWbakBbxb4MEm31/OD9pFyDcGGhimoPLGJhwP8AuNKCYxtF1KsV5Bna3VIO+8hM1ob1NPxlfi60FvWuc8cx2jN66gc9TLXg652yFsuRb2B97yPyh8OwOZ3rOLk6LfZVjDwnuqqOh973h5+XlO1rwWM+UriGEWpYFRYeU43tCvdOE5AG3oZ25rBVZm2XczzbiuNNeqzG4F7AeXKHGe3rvl1zPEMv9TAZpjCAzTePI0r/AD5RVaEfWLjQplg5oTDWAQJRQUMteAH+84f94o/zVlXLPgJ/vOH/AHij/NSbUK9/9rR/8XX9af8AMWfPyec+gfa3/wCrr+tP+Ys+fEl+b2mPRxsBPTfYQf7XFf8ACl/E88wM9Q9hf+Liv/rpfxPB8f5Rdelb7aP8+v7un8TzhhsNZ3Ptn/z6/u6fxPOFJ2h+X8qufRhhCKzQqZmXGhimGDrFjSHaGuSVjQb6ecjqdtY5T8ZnThyuLbSOg1PK5ufIdI1SJq1tdzedm8Iiktv19Z1PCcX4BrY7HT0nMsQG6XOYfHlLjBcvM6y68xtm/wAX2Kx2SmzDe1h5f7pXcFxapUS5Hi1+u/zldxOuW8J/qOUrKdI30vcfMekOcnrT1qmAupOljbXmdpGq8ToU7CpUCsdpzXCqeI0DNkUixJ963kOsvl4Dh7f4YY82a5Ynre8v1v6C3P7Su7725Q3KjMD16CawuKJ0OhGh8o3DqtMZUAAicQBfMN+fn5wXNnmLNS+KmNVkZ2EJXuN5HLcucV7xMyRlWvpbn+t5DKZj+vnG1HvBzWBJkkp2n4eoM2RQfDr6nrCfVtTqL/8AZhUHIX4Xv1lVxXiS0adrjvH2HMA/hO9+E7zyrOP47N/ZofCtyfXznIPofjLiq3hJ5nWUhH3zWTw8utW1qoNIkeskPsYh3JAGlh8/jFACTygFRMI3ir6xp0DesUbRrCLPrFBQ00llwE/3nD/vFH+akrFlhwL/ADOH/eKH81JsH6fQntb/APV1/Wn/ADVnz2uk+hPa2P8Axdf1p/zFnz3tO+b2mDfWeoewv/FxX/Cl/E88tUz1L2F/4uK/4Uv4ng+P8oWvSu9s6/39f3dP4nnDBZ3Ptn/z6/u6fxPOCh+X8qufRmWGEg25w76bzKnB01h2gUvlCZjM6Y084wNFAzbvaGr1KU7Qc2nxiqb3isQxI0nSL1MDeE6c9JaYE+56XPOUY1Q66D6nrLDheI9yXh5qXj8JqX3Cn5dJLwKIALWv1J1h4+mGQjSxsbdZX4PCU+d7eZvO7YeZL7vHXYmjouU5tBzv8jyk4E9eQ0uNJytCkq+FaxAOuUnT4dJKpcPU63v11nTd/hX4s/1dvXtvNrWvsRttK3/+arCzvUt0D2hYaiKeisxHLMbkeV4+2+4zsk9VPR8sW1X9c4vEVhpbTT6yM1W9h84Jk7pIvF46oAnwgNWkas+dwnz9OcvO+BulRxTtcVphVS1S2UX205zneGqalRmcs7Wvck/ST+1PCO7IZNUud9SNdryJwyyN9Jt9Zmf6wu7pb1qNwR5SiOh1/pL18RY/hIGNwua7J8RM0QHaR33jqgI3FohpcpS3inj2ES5mkEJWKYRrMIoyohB9J6T2N9nzd7h8RisThqVJXp1woqq1RspDqp2C6gX1Ok8yvDpqOg18pvPDN9QdqHwuOwtXD/aqClxYN3iHKwIZTbNqLgTwztN2TrYFQ71aFRGfIppVM5vYnVbXAsPPl1nMBR0hqo5CTWvt+lk4tOB8MfFVRRplAzAkF2CLYC5u09n9nXBaXDVqmvi8O1SrlBC1FyqqXsLk3Jux5CeD3HOMRR0EOb9fPFvl7X7QuzVPiFRK2HxWHFRUyFWqLZgCWUhgTY+I8p5NxHAth6r0qhUuhAJVg66gEWYesglQeQhCw2g3qXzxczj6D9nNCgeH0u6CHMv9qbAk1P2w9/uPK08b7UJSGMrjD27oVDlt7vmF8r3lKlYi4DEBtGAJGYdGA3h5uk7e+5k4uc8vTg20Ewc0FjPPWhqtMLRKvMLTuO6erQtPjI4aEKk7juptIjLb6fhF4SqemzfKLR9/mPWWONwpamuJpC4y5aqDe67uPP8AOaYz1334sRULL4Trb5yOKuusg4DF7a3U7H8DJv2gFgdL8/wk+vGk0lioOnxtJ2FxZGkRRItoBDzr0nSLVgMXpvN9+d5ARxNVcR8JeJ1Jq1zeDTq6X2vK6rXvoIDYobLcnkBJxerCrigNfl68pYcPw2Ska1TRmICjot9AfWU2Go/tNvyG4HpOio+PKTfIgGUH9ph+0fpN/gxLbax+bfJxWdpKNsDUdhqSLD5azjFaxvOg7c8ZWoq0abBiGzuV1Xpl9Zy4rC2vOd8vPt4DHpaPWzAciJCr1Dvt5iR+/i61cmY8PrdR77kxZMAtBDyyINjEuekxmtFsYpErbHnAvMBms3r85eIrs07HjNGkOGYOsmHpLVr1K6O6h72pMFXKC1gTfWcYDznbY2qv2Dg9NqndE169Qvv3aHEKve/DU/8A5M9HGakrcHxFNFd6LqrP3YNr+Mi4pso8SuRrlYAmTX7L4xVLHC1gFylhkOYZrW8HvcxrbTnL3i5o/Y8VQp4jDmoeIJXDnFCpUrpkqD7Q7+7nZmBIUC1zfqZ+J4rQbiWNqjE0e7q4B6KVO8FmdqKoqX65lb7+cP1XriuIcHr0GRa1F1NTWmLZs+trKVuCbkCw1F43E8Jr07BqTeJ+7GWz+P8A+I5CbPr7h8XlOj7PcXoYenwlqlWm32fEYt61NWDPTWvYUmyDofFYbSImKr0KiKuPwZBrpVVqS0QjMpJWtW7umMu9jmN/EZLiO6o8ZgKlHLnXLmzW8SMDlNmF0JFwdCNxOloYNanDVqU8NTNdsacMXs/hpjDGqajeLKpBFyx0AEg9qq9B1pVERKVdzVNelRqCrQBuMtRbEhC++UHkJZ8K4w2G4ancYmitdcccQaXeAl6Jw2Qo67MC37G/PcQyeV74UnEMZSyrSpU6bFRZ8RZgajX1yAmwTkDa5302kAPb6S/7R4PDOFxGFqUaZqLmq4XvFzUn3YUzsVP+ncfdTcSwopVDTWrTrAW/tKbXpm4B0Jttex9DM9QpXV8UFGmOHlcLRb7TRD1FHeXYmpktT8fh8t5W9oOBmnjMTRoAvSosBnZlVUDBSA9RiFBBJXUi9pN7QcXanQwQw2Jp5qWH7up3Tp3iMWv4WtmGh3Uyuw+KWrw58OHVawxYxBDuE75TTye+5ALK2tied4tZlTtSey3Dh9orUsRRBK4WvUCuDdWWnmRgL2YHQg6g8oGMwAqYPh5o0R3tb7RmyAl6hRwoOpNzYE2HnLfBcWoCtSU1qQ7nhVTCvVL2V6rqwSmh/aC5gM22/SLwGNw32LC4arWpK5TEI1ZKgL4VnfOhOtijAFWtrraWYnE7euMrgoxVhZhoQdx5GPp4ZyEIW4ckLqDcrbN6WuN5CxVHu2Kh0cDZqbBkPmD+EtMBiVVcPdwCtSqxsdRmCZL+RKkHymf1PpDKVy8w2qkeIHW2lt9dJ0/ZWrkNai7KjKQ9mZVABA0uxtz2nP4/idJVVmWzCmwy0iAitmJugN7aHl1kPF4xKmKqNlSphmZFqM+VrWX36bbqQCbW5zX4scvR1rs46XivBDdquGAtYvUQWtYC5dDsfhK2nTYqKg6ZvPLfLmI6X5yp7O9oGosQjZEFGqAtRywdihCWv7pJtoNNZd1+0eHrUdctOr3QG4BLZgxp/wDG9+Vuh5TTfxy+UzuxYYZ2KggGxbID1bpCxBKgE63JFwQRcbg256iVB42opKaQs61wyqWDAAKLHYacvUnrFY3j1kCBFuXNR8pJUMQAEUnfQXPrMLhvNLj7QOsj4jHAdJUUK9WqbItup5CW2E4Wq61CGbnc6CSZdaTTqvUNkHqxuBLLCUAm2rHduZ8h5RNfiVFPeqKLch+UqMZ2sVdKK6/6jv8AARzI3XHUVsSlFc1Uj/ap+8icdx7tPUreFWZU6A2zetthKTE8QeqSzG/mdfl0g91ZSx/rNeMbUvB4uygHrJZrAyjpk/fJWFr20MGsftZpY5oLtEltZvNMuELNN5oqYZXMqHWCZjGaLSyIwCavMvN5Zzg9n+MthKveIlGoSjUytZO8SzWuctxrpv6xONxzVmDPYWUKqqAqIovZEUbKLn5mZMm9CEAxgMyZCQrxgmpkLjVMYkyZDVh+bnFsZkyBQ3gEzJk5zV5u81Mlcy8NWmTJzldjq12t0kQjb9GZMnpzPDKt3/KZfX9fWZMiQSsYxcQ2+YzJknF6M4uof22+BsIDVTzZj6kzJk7ju0BNvP8AOEovMmSOTsLQm+JnwgTJk5UOppb0mAzJkipeHrX0JjdpkyZaixsNNFpkySKFnmXmTJ1cILNFPObmS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7936"/>
            <a:ext cx="5181600" cy="29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d39ya49a1fwv14.cloudfront.net/wp-content/uploads/2013/08/slaves-in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29363"/>
            <a:ext cx="6362699" cy="48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2.gstatic.com/images?q=tbn:ANd9GcQ-yeWk5HmgBhWlQMSj0omM9yR2YS7g02bX56eRLH_SGQqvig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337"/>
            <a:ext cx="5812185" cy="39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inamericanstudies.org/mex-w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33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Q1k6H0mfDIojj0xNt2tmUF6mJ2v4hJy-uvqQl5xv07hlIHCT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1" y="36512"/>
            <a:ext cx="4832749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RGwxgSz8_xo4O38TIJkcee4MDlGwmZDfN4rVO7W3-y0bASwJ4QooZ68BT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0" y="3200400"/>
            <a:ext cx="4336850" cy="36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nitedstateswestwardexpansion.weebly.com/uploads/1/6/9/2/16929308/645961687_orig.gif?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401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ookingglassreview.com/assets/images/John_Sutter_and_the_California_Gold_R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5257800" cy="66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cketswag.com/pensions/images/Who-Was-President-During-The-California-Gold-Ru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6" y="0"/>
            <a:ext cx="3000183" cy="4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en/d/db/California_Gold_Rush_outline_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1"/>
            <a:ext cx="2137726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windows7themesfree.net/images/san-francisco-49ers/san-francisco-49ers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267760"/>
            <a:ext cx="3341699" cy="25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18</cp:revision>
  <cp:lastPrinted>2013-11-21T14:37:46Z</cp:lastPrinted>
  <dcterms:created xsi:type="dcterms:W3CDTF">2013-11-21T11:20:29Z</dcterms:created>
  <dcterms:modified xsi:type="dcterms:W3CDTF">2013-12-03T13:29:59Z</dcterms:modified>
</cp:coreProperties>
</file>