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50" d="100"/>
          <a:sy n="50" d="100"/>
        </p:scale>
        <p:origin x="34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3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9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8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2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0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0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CB85-7326-42C1-841E-76B8637DCDE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0A22-CCF4-436C-A904-87D4E8BD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0400" y="152400"/>
            <a:ext cx="3657600" cy="22098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Bering Land Bridge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(21,000 BC)</a:t>
            </a:r>
            <a:endParaRPr lang="en-US" sz="3600" dirty="0"/>
          </a:p>
        </p:txBody>
      </p:sp>
      <p:pic>
        <p:nvPicPr>
          <p:cNvPr id="1028" name="Picture 4" descr="http://mrgrayhistory.wikispaces.com/file/view/E_Americas_-_Migration.jpg/244237451/769x969/E_Americas_-_Mi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636"/>
            <a:ext cx="5334000" cy="67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5/52/Beringia_land_bridge-noaagov.gif/320px-Beringia_land_bridge-noaago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42699"/>
            <a:ext cx="3581400" cy="23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ugal-cafe.com/public_html/frugal-blog/frugal-cafe-blogzone/wp-content/uploads/2010/05/tribes-of-indian-nations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20200" cy="68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me.comcast.net/~diazstudents/ColonialExpl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6900" cy="6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b/b0/Colonization_of_the_Americas_1750.PNG/300px-Colonization_of_the_Americas_17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4290"/>
            <a:ext cx="6153150" cy="68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d/1/f/f/1282071651360741325sail%20boat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337" y="876300"/>
            <a:ext cx="1822663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387" y="5478849"/>
            <a:ext cx="1422613" cy="123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atinamericanstudies.org/united-states/Jamestown-f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451600" cy="37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-ps.googleusercontent.com/h/www.landofthebrave.info/images/cotton-plantation-southern-colonies.jpg.pagespeed.ce.-vPu2-wC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3" y="2851085"/>
            <a:ext cx="6180667" cy="40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6652" y="545510"/>
            <a:ext cx="31902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SOUTH</a:t>
            </a:r>
            <a:endParaRPr lang="en-US" sz="8000" b="1" dirty="0"/>
          </a:p>
        </p:txBody>
      </p:sp>
      <p:pic>
        <p:nvPicPr>
          <p:cNvPr id="3078" name="Picture 6" descr="http://bestclipartblog.com/clipart-pics/king-clip-art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34" y="3865225"/>
            <a:ext cx="2726267" cy="286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6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6652" y="545510"/>
            <a:ext cx="32780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NORTH</a:t>
            </a:r>
            <a:endParaRPr lang="en-US" sz="8000" b="1" dirty="0"/>
          </a:p>
        </p:txBody>
      </p:sp>
      <p:pic>
        <p:nvPicPr>
          <p:cNvPr id="4098" name="Picture 2" descr="http://www.coveryourhair.com/blog/wp-content/uploads/2010/11/pilgrim-clot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7467" cy="47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3.amazonaws.com/rapgenius/1349756681_SigningMayflowerCompact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04" y="2021349"/>
            <a:ext cx="7153096" cy="48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3650" y="6088559"/>
            <a:ext cx="493583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Mayflower Compact</a:t>
            </a:r>
            <a:endParaRPr lang="en-US" sz="4400" b="1" dirty="0"/>
          </a:p>
        </p:txBody>
      </p:sp>
      <p:pic>
        <p:nvPicPr>
          <p:cNvPr id="4102" name="Picture 6" descr="http://scm-l3.technorati.com/12/11/28/73551/male-female-equality.jpg?t=201211281608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13" y="4918621"/>
            <a:ext cx="2585839" cy="19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07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Bering Land Bridge  (21,000 BC)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4</cp:revision>
  <dcterms:created xsi:type="dcterms:W3CDTF">2013-09-10T10:09:46Z</dcterms:created>
  <dcterms:modified xsi:type="dcterms:W3CDTF">2013-09-10T10:22:50Z</dcterms:modified>
</cp:coreProperties>
</file>