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113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958F-899E-4030-8ED4-2277644C979E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AE2E-0C4D-4827-8930-0F4F0294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0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958F-899E-4030-8ED4-2277644C979E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AE2E-0C4D-4827-8930-0F4F0294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7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958F-899E-4030-8ED4-2277644C979E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AE2E-0C4D-4827-8930-0F4F0294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4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958F-899E-4030-8ED4-2277644C979E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AE2E-0C4D-4827-8930-0F4F0294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6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958F-899E-4030-8ED4-2277644C979E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AE2E-0C4D-4827-8930-0F4F0294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6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958F-899E-4030-8ED4-2277644C979E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AE2E-0C4D-4827-8930-0F4F0294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3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958F-899E-4030-8ED4-2277644C979E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AE2E-0C4D-4827-8930-0F4F0294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958F-899E-4030-8ED4-2277644C979E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AE2E-0C4D-4827-8930-0F4F0294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1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958F-899E-4030-8ED4-2277644C979E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AE2E-0C4D-4827-8930-0F4F0294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6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958F-899E-4030-8ED4-2277644C979E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AE2E-0C4D-4827-8930-0F4F0294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4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958F-899E-4030-8ED4-2277644C979E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AE2E-0C4D-4827-8930-0F4F0294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3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9958F-899E-4030-8ED4-2277644C979E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8AE2E-0C4D-4827-8930-0F4F02940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3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4nations.com/webpubl/images/age-of-rea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063" y="110836"/>
            <a:ext cx="5225830" cy="376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orldhistory.mrdonn.org/powerpoints/banner_age_of_reason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136"/>
            <a:ext cx="67532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ljes.org/app/webroot/userfiles/68/Image/science_labwork(1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65" y="2918401"/>
            <a:ext cx="61722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3.bp.blogspot.com/_nbNVAcrsK3A/TECws5PxeWI/AAAAAAAAApA/CjqPc2AFOUY/s400/chrheritage_jefferson-frankl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36" y="3922315"/>
            <a:ext cx="4486853" cy="293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47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culty.polytechnic.org/gfeldmeth/whitefiel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/>
          <a:stretch/>
        </p:blipFill>
        <p:spPr bwMode="auto">
          <a:xfrm>
            <a:off x="-15943" y="0"/>
            <a:ext cx="56535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pushcanvas.pbworks.com/f/1347986517/Whitefie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1" y="-1"/>
            <a:ext cx="6451600" cy="48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56400" y="4991100"/>
            <a:ext cx="42943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Religion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675853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totallyhistory.com/wp-content/uploads/2011/06/French-Indian-War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76199"/>
            <a:ext cx="9525000" cy="67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577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johnsmilitaryhistory.com/ft_duques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433650"/>
            <a:ext cx="6753225" cy="45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www.biografiasyvidas.com/monografia/washington/fotos/washington3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399" y="3514726"/>
            <a:ext cx="2806700" cy="334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brooklineconnection.com/history/Facts/images/FtDuquesne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152400"/>
            <a:ext cx="57531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020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mtholyoke.edu/courses/rschwart/hist151/maps/7yearsWarWorld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1" y="0"/>
            <a:ext cx="9537700" cy="67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174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Pearce Dietrich</cp:lastModifiedBy>
  <cp:revision>3</cp:revision>
  <dcterms:created xsi:type="dcterms:W3CDTF">2013-09-04T10:00:16Z</dcterms:created>
  <dcterms:modified xsi:type="dcterms:W3CDTF">2013-09-04T10:11:05Z</dcterms:modified>
</cp:coreProperties>
</file>