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4" r:id="rId8"/>
    <p:sldId id="263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92" d="100"/>
          <a:sy n="92" d="100"/>
        </p:scale>
        <p:origin x="3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E740-DF99-4687-9E04-199D7C8BABA0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7492-414C-4F23-9CE7-3C1C42BCF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559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E740-DF99-4687-9E04-199D7C8BABA0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7492-414C-4F23-9CE7-3C1C42BCF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72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E740-DF99-4687-9E04-199D7C8BABA0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7492-414C-4F23-9CE7-3C1C42BCF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74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E740-DF99-4687-9E04-199D7C8BABA0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7492-414C-4F23-9CE7-3C1C42BCF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14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E740-DF99-4687-9E04-199D7C8BABA0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7492-414C-4F23-9CE7-3C1C42BCF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98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E740-DF99-4687-9E04-199D7C8BABA0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7492-414C-4F23-9CE7-3C1C42BCF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527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E740-DF99-4687-9E04-199D7C8BABA0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7492-414C-4F23-9CE7-3C1C42BCF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259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E740-DF99-4687-9E04-199D7C8BABA0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7492-414C-4F23-9CE7-3C1C42BCF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912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E740-DF99-4687-9E04-199D7C8BABA0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7492-414C-4F23-9CE7-3C1C42BCF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3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E740-DF99-4687-9E04-199D7C8BABA0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7492-414C-4F23-9CE7-3C1C42BCF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44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E740-DF99-4687-9E04-199D7C8BABA0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7492-414C-4F23-9CE7-3C1C42BCF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85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2E740-DF99-4687-9E04-199D7C8BABA0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07492-414C-4F23-9CE7-3C1C42BCF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5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worldatlas.com/webimage/countrys/namerica/usstates/colonie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212291"/>
            <a:ext cx="6711809" cy="379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mrnussbaum.com/images/13map13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50" r="13405"/>
          <a:stretch/>
        </p:blipFill>
        <p:spPr bwMode="auto">
          <a:xfrm>
            <a:off x="6975301" y="212290"/>
            <a:ext cx="5216700" cy="5575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6815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globalimperialism.wikispaces.com/file/view/merc._pic.JPG/116057177/800x303/merc._p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20" y="1203903"/>
            <a:ext cx="11590248" cy="4396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16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geology.com/world/world-map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66" t="29992" r="44543" b="36900"/>
          <a:stretch/>
        </p:blipFill>
        <p:spPr bwMode="auto">
          <a:xfrm>
            <a:off x="0" y="0"/>
            <a:ext cx="1221578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encrypted-tbn3.gstatic.com/images?q=tbn:ANd9GcSpghTcE35yA9k7R1mMTujUxb4aHuCqVcpv-mXH4SgDirYiELFZEuQOw3YY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432" y="3556722"/>
            <a:ext cx="2828925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http://www.usagold.com/images/usagoldcoins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849" y="309680"/>
            <a:ext cx="2192482" cy="1336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45770" y="1885950"/>
            <a:ext cx="2212465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+$1,000</a:t>
            </a:r>
            <a:endParaRPr lang="en-US" sz="4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199616" y="146846"/>
            <a:ext cx="2095445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-$1,000</a:t>
            </a:r>
            <a:endParaRPr lang="en-US" sz="4800" b="1" dirty="0">
              <a:solidFill>
                <a:srgbClr val="FF0000"/>
              </a:solidFill>
            </a:endParaRPr>
          </a:p>
        </p:txBody>
      </p:sp>
      <p:pic>
        <p:nvPicPr>
          <p:cNvPr id="2054" name="Picture 6" descr="http://bestclipartblog.com/clipart-pics/ship-clip-art-15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0788" y="-92896"/>
            <a:ext cx="2745483" cy="2141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165596" y="146846"/>
            <a:ext cx="252505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+$99,000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414500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4.07407E-6 L 0.4319 -0.326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89" y="-16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L -0.47252 0.4557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33" y="2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1.11111E-6 L 0.12787 0.3425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93" y="17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mrvanduyne.com/revcauses/navac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772" y="434975"/>
            <a:ext cx="9144456" cy="577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202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landofthebrave.info/images/cotton-plantation-southern-coloni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93" y="166255"/>
            <a:ext cx="10129681" cy="6567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419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www.youreuropemap.com/europe_map_politica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35" y="132628"/>
            <a:ext cx="8276828" cy="6621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255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courses.wcupa.edu/jones/his311/notes/..%5Cpix%5Ctrad-tri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820" y="206374"/>
            <a:ext cx="8500052" cy="6375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5380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2.gstatic.com/images?q=tbn:ANd9GcSbOLNsuXKzAxq360pWtmM_HiGvMP1zRDgCTb4rSMLCSc21GzE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284" y="613064"/>
            <a:ext cx="9472234" cy="5735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2420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0/09/Boston_ground_1880.jpg/220px-Boston_ground_18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37" y="169285"/>
            <a:ext cx="5462585" cy="5462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c-span.org/uploadedImages/Content/Images/AHTV/BritishOccupation.jpg?crop=(0,0,400,225)&amp;cropxunits=400&amp;cropyunits=256&amp;404=a404&amp;maxwidth=314&amp;watermark=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843" y="3210791"/>
            <a:ext cx="6313245" cy="3558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6600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</Words>
  <Application>Microsoft Office PowerPoint</Application>
  <PresentationFormat>Widescreen</PresentationFormat>
  <Paragraphs>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Pearce Dietrich</dc:creator>
  <cp:lastModifiedBy>Pearce Dietrich</cp:lastModifiedBy>
  <cp:revision>5</cp:revision>
  <dcterms:created xsi:type="dcterms:W3CDTF">2013-09-03T10:05:22Z</dcterms:created>
  <dcterms:modified xsi:type="dcterms:W3CDTF">2013-09-03T10:26:17Z</dcterms:modified>
</cp:coreProperties>
</file>