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21ED-C733-4CB9-9D8D-CB1BA08B0E20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7DA3-281A-4E38-986C-20C300953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6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21ED-C733-4CB9-9D8D-CB1BA08B0E20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7DA3-281A-4E38-986C-20C300953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6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21ED-C733-4CB9-9D8D-CB1BA08B0E20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7DA3-281A-4E38-986C-20C300953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2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21ED-C733-4CB9-9D8D-CB1BA08B0E20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7DA3-281A-4E38-986C-20C300953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2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21ED-C733-4CB9-9D8D-CB1BA08B0E20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7DA3-281A-4E38-986C-20C300953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5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21ED-C733-4CB9-9D8D-CB1BA08B0E20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7DA3-281A-4E38-986C-20C300953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7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21ED-C733-4CB9-9D8D-CB1BA08B0E20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7DA3-281A-4E38-986C-20C300953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3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21ED-C733-4CB9-9D8D-CB1BA08B0E20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7DA3-281A-4E38-986C-20C300953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8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21ED-C733-4CB9-9D8D-CB1BA08B0E20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7DA3-281A-4E38-986C-20C300953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9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21ED-C733-4CB9-9D8D-CB1BA08B0E20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7DA3-281A-4E38-986C-20C300953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0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21ED-C733-4CB9-9D8D-CB1BA08B0E20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57DA3-281A-4E38-986C-20C300953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3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21ED-C733-4CB9-9D8D-CB1BA08B0E20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57DA3-281A-4E38-986C-20C300953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3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publicradio.org/content/2006/04/11/20060411_go_hom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7" y="283630"/>
            <a:ext cx="6124227" cy="45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955490">
            <a:off x="633144" y="3793948"/>
            <a:ext cx="3383542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Come to Carolina!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4" name="Multiply 3"/>
          <p:cNvSpPr/>
          <p:nvPr/>
        </p:nvSpPr>
        <p:spPr>
          <a:xfrm rot="1091294">
            <a:off x="104856" y="2653860"/>
            <a:ext cx="4889334" cy="1676400"/>
          </a:xfrm>
          <a:prstGeom prst="mathMultiply">
            <a:avLst>
              <a:gd name="adj1" fmla="val 864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4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optionsri.org/wp-content/uploads/2012/11/Pope-Benedict-XVI-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5683"/>
            <a:ext cx="2327915" cy="238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4/40/Batalla_de_rocroi_por_Augusto_Ferrer-Dalma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12" y="2763873"/>
            <a:ext cx="6642388" cy="409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hegospelcoalition.org/blogs/justintaylor/files/2010/10/Luther-nailing-theses-560x5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48" y="95683"/>
            <a:ext cx="3889952" cy="373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taff.jccc.edu/jjackson/luther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" y="3962400"/>
            <a:ext cx="2478342" cy="28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81800" y="994731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reformation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576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4.static.flickr.com/3014/2613395580_d8b1cb2a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814" y="3048000"/>
            <a:ext cx="4573886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zdonna.com/albums/highlights/Boston_Inside_Old_North_Church.siz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4" y="-1"/>
            <a:ext cx="4693516" cy="352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0" y="609600"/>
            <a:ext cx="2054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Puritan</a:t>
            </a:r>
            <a:endParaRPr lang="en-US" sz="4800" b="1" dirty="0"/>
          </a:p>
        </p:txBody>
      </p:sp>
      <p:pic>
        <p:nvPicPr>
          <p:cNvPr id="3078" name="Picture 6" descr="http://connecticuthistory.org/wp-content/uploads/2012/05/WattlesGoshenChurch1802-610x4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33800"/>
            <a:ext cx="4163353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0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redomag.com/wp-content/uploads/2013/07/Clav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241" y="20782"/>
            <a:ext cx="382905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eorthodoxlife.files.wordpress.com/2012/03/predestination_postcar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0" b="11274"/>
          <a:stretch/>
        </p:blipFill>
        <p:spPr bwMode="auto">
          <a:xfrm>
            <a:off x="5313218" y="3976254"/>
            <a:ext cx="3810000" cy="28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tatic.fjcdn.com/pictures/God.+Predestination_42e5e2_42104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0593"/>
            <a:ext cx="4873625" cy="487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48698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Predestination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2728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quakerjane.com/images/plain_dress/quakers/Pand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7" t="9272" r="22288"/>
          <a:stretch/>
        </p:blipFill>
        <p:spPr bwMode="auto">
          <a:xfrm>
            <a:off x="5181600" y="2660072"/>
            <a:ext cx="3810000" cy="406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4792" y="48491"/>
            <a:ext cx="68570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Society of Friends “Quakers”</a:t>
            </a:r>
            <a:endParaRPr lang="en-US" sz="4400" b="1" dirty="0"/>
          </a:p>
        </p:txBody>
      </p:sp>
      <p:pic>
        <p:nvPicPr>
          <p:cNvPr id="5124" name="Picture 4" descr="http://www.walkingtowardsthelight.org/wp-content/uploads/2013/06/QuakerOa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6309"/>
            <a:ext cx="1905000" cy="2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archstreetfriends.org/exhibit/pics/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2" y="3502680"/>
            <a:ext cx="4894407" cy="321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earthenvesseljournal.com/static/images/KentArticles/Quakers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2" y="990600"/>
            <a:ext cx="3114598" cy="243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8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Nate Greening</dc:creator>
  <cp:lastModifiedBy>Nate Greening</cp:lastModifiedBy>
  <cp:revision>5</cp:revision>
  <dcterms:created xsi:type="dcterms:W3CDTF">2013-08-26T17:38:31Z</dcterms:created>
  <dcterms:modified xsi:type="dcterms:W3CDTF">2013-08-26T18:03:26Z</dcterms:modified>
</cp:coreProperties>
</file>