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47639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9025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74433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46744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48470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11516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7949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69911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67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9347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5560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2D7F04-F577-41BB-8C79-D1FCF68E1338}" type="datetimeFigureOut">
              <a:rPr lang="en-US" smtClean="0"/>
              <a:t>8/23/2013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5AB67-8F4A-4725-A3C3-533F3AAE20D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35461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gif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sz="11500" b="1" dirty="0" smtClean="0"/>
              <a:t>Jamestown</a:t>
            </a:r>
            <a:endParaRPr lang="en-US" sz="11500" b="1" dirty="0"/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tx1"/>
                </a:solidFill>
              </a:rPr>
              <a:t>Unit 1 Day 1</a:t>
            </a: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21709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www.lib.utexas.edu/maps/historical/colonial_1689-178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561"/>
          <a:stretch/>
        </p:blipFill>
        <p:spPr bwMode="auto">
          <a:xfrm>
            <a:off x="6927" y="0"/>
            <a:ext cx="677179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sullivan-county.com/id6/images/jamestown_map.gif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987"/>
          <a:stretch/>
        </p:blipFill>
        <p:spPr bwMode="auto">
          <a:xfrm>
            <a:off x="4710545" y="3685309"/>
            <a:ext cx="4426528" cy="3172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03721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opensecrets.org/news/bigstock_Falling_Money_66915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430" y="152400"/>
            <a:ext cx="6095998" cy="4571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ipernet.com.mx/fotos/map-of-europe-countries-and-cities-i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2400" y="2667000"/>
            <a:ext cx="5048250" cy="403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http://upload.wikimedia.org/wikipedia/commons/thumb/4/43/Location_North_America.svg/200px-Location_North_America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93" y="3944792"/>
            <a:ext cx="2646507" cy="26465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8541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www.latinamericanstudies.org/united-states/Jamestown-for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567" y="914400"/>
            <a:ext cx="8548866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33171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2" name="Picture 6" descr="https://encrypted-tbn1.gstatic.com/images?q=tbn:ANd9GcRR_VdOuTcC34ex29lQeYZl-eH-v54C3d-gsCBoTVc2Iyh9dboKGQ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0763" y="1241286"/>
            <a:ext cx="3865773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8" name="Picture 2" descr="http://apva.org/rediscovery/image/jsmith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826886"/>
            <a:ext cx="3048000" cy="3921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749694" y="152400"/>
            <a:ext cx="335861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5400" b="1" dirty="0" smtClean="0"/>
              <a:t>John Smith</a:t>
            </a:r>
            <a:endParaRPr lang="en-US" sz="5400" b="1" dirty="0"/>
          </a:p>
        </p:txBody>
      </p:sp>
      <p:pic>
        <p:nvPicPr>
          <p:cNvPr id="4100" name="Picture 4" descr="http://images.wikia.com/disney/images/4/47/John_Smith_17.PN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874"/>
          <a:stretch/>
        </p:blipFill>
        <p:spPr bwMode="auto">
          <a:xfrm>
            <a:off x="3810000" y="3822045"/>
            <a:ext cx="3827624" cy="2819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8292528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4" name="Picture 4" descr="http://www.movpins.com/big/MV5BMTc4NTQ3ODc3N15BMl5BanBnXkFtZTcwMDUyNTIyNw/pocahontas-large-pictur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676400"/>
            <a:ext cx="8355637" cy="4953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 descr="http://www.biography.com/imported/images/Biography/Images/Profiles/P/Pocahontas-9443116-1-40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323849"/>
            <a:ext cx="3829050" cy="3829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787418" y="457200"/>
            <a:ext cx="387054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6000" b="1" dirty="0" smtClean="0"/>
              <a:t>Pocahontas</a:t>
            </a:r>
            <a:endParaRPr lang="en-US" sz="6000" b="1" dirty="0"/>
          </a:p>
        </p:txBody>
      </p:sp>
    </p:spTree>
    <p:extLst>
      <p:ext uri="{BB962C8B-B14F-4D97-AF65-F5344CB8AC3E}">
        <p14:creationId xmlns:p14="http://schemas.microsoft.com/office/powerpoint/2010/main" val="2830075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media.screened.com/uploads/0/5125/426387-john_rolfe_large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228599"/>
            <a:ext cx="3181350" cy="48411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http://www.wearysloth.com/Gallery/ActorsZ/18930-27654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691" y="4231411"/>
            <a:ext cx="3160371" cy="23702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s://encrypted-tbn3.gstatic.com/images?q=tbn:ANd9GcQEuRR0MuYJCwMlQwA77rotuaaDEZB5za3PqmM2BM-g1UCowftRZj43vyKx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228600"/>
            <a:ext cx="2838451" cy="34219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381182" y="471055"/>
            <a:ext cx="2299182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John Rolfe</a:t>
            </a:r>
            <a:endParaRPr lang="en-US" sz="6000" b="1" dirty="0"/>
          </a:p>
        </p:txBody>
      </p:sp>
      <p:pic>
        <p:nvPicPr>
          <p:cNvPr id="6152" name="Picture 8" descr="http://www.learnnc.org/lp/media/uploads/2008/07/2085757314_c02bacc81d_b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0"/>
            <a:ext cx="4747491" cy="3560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0254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381000"/>
            <a:ext cx="7086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 smtClean="0"/>
              <a:t>Indentured Servants</a:t>
            </a:r>
            <a:endParaRPr lang="en-US" sz="6000" b="1" dirty="0"/>
          </a:p>
        </p:txBody>
      </p:sp>
      <p:pic>
        <p:nvPicPr>
          <p:cNvPr id="7174" name="Picture 6" descr="http://designm.ag/wp-content/uploads/2011/06/School-Style-World-Vector-Map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70" t="21932" r="35716" b="35763"/>
          <a:stretch/>
        </p:blipFill>
        <p:spPr bwMode="auto">
          <a:xfrm>
            <a:off x="57261" y="1714501"/>
            <a:ext cx="8719595" cy="43052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colonial.phillipmartin.info/colonial_ship_s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2590800"/>
            <a:ext cx="1257300" cy="107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adams50.realelibrary.com/_adams50/public_gallery/colonialfarme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894859"/>
            <a:ext cx="3438525" cy="2748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79200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5.55112E-17 L -0.28541 0.12153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4271" y="606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12</Words>
  <Application>Microsoft Office PowerPoint</Application>
  <PresentationFormat>On-screen Show (4:3)</PresentationFormat>
  <Paragraphs>6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Jamestown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Jamestown</dc:title>
  <dc:creator>Nate Greening</dc:creator>
  <cp:lastModifiedBy>Nate Greening</cp:lastModifiedBy>
  <cp:revision>4</cp:revision>
  <dcterms:created xsi:type="dcterms:W3CDTF">2013-08-23T11:36:22Z</dcterms:created>
  <dcterms:modified xsi:type="dcterms:W3CDTF">2013-08-23T12:18:18Z</dcterms:modified>
</cp:coreProperties>
</file>