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57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30" d="100"/>
          <a:sy n="30" d="100"/>
        </p:scale>
        <p:origin x="-1386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1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8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2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0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1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0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1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0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3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FE58E-0F52-4411-9698-BFB707FA5B2F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05572-0ED0-4E91-8650-45E73AA10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4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_DQUAuNUvw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2012patriot.files.wordpress.com/2011/12/bill-of-righ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138" y="2919006"/>
            <a:ext cx="3588861" cy="393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Federalists vs. Anti-Federalists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Hamilton (fed) v. Jefferson (A-F)</a:t>
            </a:r>
          </a:p>
          <a:p>
            <a:r>
              <a:rPr lang="en-US" dirty="0" smtClean="0"/>
              <a:t>Nat’l Gov’t v. State Gov’t</a:t>
            </a:r>
          </a:p>
          <a:p>
            <a:r>
              <a:rPr lang="en-US" dirty="0" smtClean="0"/>
              <a:t>During constitution ratification</a:t>
            </a:r>
          </a:p>
          <a:p>
            <a:pPr lvl="1"/>
            <a:r>
              <a:rPr lang="en-US" sz="2800" dirty="0" smtClean="0"/>
              <a:t>Compromise:</a:t>
            </a:r>
          </a:p>
          <a:p>
            <a:pPr lvl="2"/>
            <a:r>
              <a:rPr lang="en-US" sz="2400" dirty="0" smtClean="0"/>
              <a:t>Strong Nat’l Gov’t</a:t>
            </a:r>
          </a:p>
          <a:p>
            <a:pPr lvl="2"/>
            <a:r>
              <a:rPr lang="en-US" sz="2400" dirty="0" smtClean="0"/>
              <a:t>Bill of Rights is written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331" y="5410200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clipartbest.com/cliparts/yTk/5G7/yTk5G7G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32" y="3073726"/>
            <a:ext cx="3761666" cy="23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(view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Conservative </a:t>
            </a:r>
            <a:r>
              <a:rPr lang="en-US" dirty="0" smtClean="0"/>
              <a:t>– LEGAL only, the rest get out</a:t>
            </a:r>
          </a:p>
          <a:p>
            <a:r>
              <a:rPr lang="en-US" b="1" dirty="0" smtClean="0"/>
              <a:t>Liberal</a:t>
            </a:r>
            <a:r>
              <a:rPr lang="en-US" dirty="0" smtClean="0"/>
              <a:t> – Amnesty (forgiveness) for all, everyone is a citizen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10" y="3090041"/>
            <a:ext cx="3697014" cy="36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11" y="3072305"/>
            <a:ext cx="4095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9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53225" cy="4351338"/>
          </a:xfrm>
        </p:spPr>
        <p:txBody>
          <a:bodyPr/>
          <a:lstStyle/>
          <a:p>
            <a:r>
              <a:rPr lang="en-US" b="1" dirty="0" smtClean="0"/>
              <a:t>Liberal </a:t>
            </a:r>
            <a:r>
              <a:rPr lang="en-US" dirty="0" smtClean="0"/>
              <a:t>– Gov’t should provide it for everyone (high taxes)</a:t>
            </a:r>
          </a:p>
          <a:p>
            <a:r>
              <a:rPr lang="en-US" b="1" dirty="0" smtClean="0"/>
              <a:t>Conservative </a:t>
            </a:r>
            <a:r>
              <a:rPr lang="en-US" dirty="0" smtClean="0"/>
              <a:t>– Buy your own (Low taxes)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371600"/>
            <a:ext cx="46005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9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/>
          <a:lstStyle/>
          <a:p>
            <a:r>
              <a:rPr lang="en-US" dirty="0" smtClean="0"/>
              <a:t>After Pangea separates 200 million years ago…</a:t>
            </a:r>
          </a:p>
          <a:p>
            <a:r>
              <a:rPr lang="en-US" dirty="0" smtClean="0"/>
              <a:t>Plants, Animals, etc. were isolated</a:t>
            </a:r>
          </a:p>
          <a:p>
            <a:r>
              <a:rPr lang="en-US" dirty="0" smtClean="0"/>
              <a:t>Columbus arrives in 1492 – Old World and New World collide</a:t>
            </a:r>
          </a:p>
          <a:p>
            <a:pPr lvl="1"/>
            <a:r>
              <a:rPr lang="en-US" sz="2800" dirty="0" smtClean="0"/>
              <a:t>Plants, animals, and diseases are exchanged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3371850"/>
            <a:ext cx="66579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31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American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Columbian Exchange – Small Pox (1500-1700)</a:t>
            </a:r>
          </a:p>
          <a:p>
            <a:r>
              <a:rPr lang="en-US" dirty="0" smtClean="0"/>
              <a:t>American Colonists – Genocide (1700-1800)</a:t>
            </a:r>
          </a:p>
          <a:p>
            <a:r>
              <a:rPr lang="en-US" dirty="0" smtClean="0"/>
              <a:t>Trail of Tears – Ethnic Cleansing (1830)</a:t>
            </a:r>
          </a:p>
          <a:p>
            <a:r>
              <a:rPr lang="en-US" dirty="0" smtClean="0"/>
              <a:t>The West – Genocide (Post Civil War)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59" y="3699706"/>
            <a:ext cx="5223641" cy="315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9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8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NC Ethnic </a:t>
            </a:r>
            <a:r>
              <a:rPr lang="en-US" b="1" dirty="0"/>
              <a:t>Groups </a:t>
            </a:r>
            <a:r>
              <a:rPr lang="en-US" dirty="0"/>
              <a:t>- </a:t>
            </a:r>
            <a:r>
              <a:rPr lang="en-US" dirty="0" smtClean="0"/>
              <a:t>is </a:t>
            </a:r>
            <a:r>
              <a:rPr lang="en-US" dirty="0"/>
              <a:t>a social group of people who identify with each other based on common ancestral, social, cultural, or national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58509"/>
            <a:ext cx="10515600" cy="3760078"/>
          </a:xfrm>
        </p:spPr>
        <p:txBody>
          <a:bodyPr>
            <a:normAutofit/>
          </a:bodyPr>
          <a:lstStyle/>
          <a:p>
            <a:r>
              <a:rPr lang="en-US" dirty="0" smtClean="0"/>
              <a:t>Moravians</a:t>
            </a:r>
          </a:p>
          <a:p>
            <a:r>
              <a:rPr lang="en-US" dirty="0" smtClean="0"/>
              <a:t>Scots-Irish</a:t>
            </a:r>
          </a:p>
          <a:p>
            <a:r>
              <a:rPr lang="en-US" dirty="0" smtClean="0"/>
              <a:t>Highland Scots</a:t>
            </a:r>
          </a:p>
          <a:p>
            <a:r>
              <a:rPr lang="en-US" dirty="0" smtClean="0"/>
              <a:t>Latino</a:t>
            </a:r>
          </a:p>
          <a:p>
            <a:r>
              <a:rPr lang="en-US" dirty="0" smtClean="0"/>
              <a:t>Hmong</a:t>
            </a:r>
          </a:p>
          <a:p>
            <a:r>
              <a:rPr lang="en-US" dirty="0" smtClean="0"/>
              <a:t>African-American</a:t>
            </a:r>
          </a:p>
          <a:p>
            <a:r>
              <a:rPr lang="en-US" dirty="0" smtClean="0"/>
              <a:t>American Indians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10" y="2554015"/>
            <a:ext cx="6437090" cy="426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9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3695700"/>
            <a:ext cx="3467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1" y="1131942"/>
            <a:ext cx="10515600" cy="4351338"/>
          </a:xfrm>
        </p:spPr>
        <p:txBody>
          <a:bodyPr/>
          <a:lstStyle/>
          <a:p>
            <a:r>
              <a:rPr lang="en-US" dirty="0" smtClean="0"/>
              <a:t>Early 1800s (Rip Van Winkle state)</a:t>
            </a:r>
          </a:p>
          <a:p>
            <a:pPr lvl="1"/>
            <a:r>
              <a:rPr lang="en-US" dirty="0" smtClean="0"/>
              <a:t>People want public education</a:t>
            </a:r>
          </a:p>
          <a:p>
            <a:pPr lvl="1"/>
            <a:r>
              <a:rPr lang="en-US" dirty="0" smtClean="0"/>
              <a:t>Rich – do not want to pay, or lose any power</a:t>
            </a:r>
          </a:p>
          <a:p>
            <a:r>
              <a:rPr lang="en-US" dirty="0" smtClean="0"/>
              <a:t>Teaching Evolution (1920s)</a:t>
            </a:r>
          </a:p>
          <a:p>
            <a:pPr lvl="1"/>
            <a:r>
              <a:rPr lang="en-US" dirty="0" smtClean="0"/>
              <a:t>NC House of Representative write a bill – Ban teaching evolution</a:t>
            </a:r>
          </a:p>
          <a:p>
            <a:pPr lvl="2"/>
            <a:r>
              <a:rPr lang="en-US" sz="2400" dirty="0" smtClean="0"/>
              <a:t>Does not pass</a:t>
            </a:r>
          </a:p>
          <a:p>
            <a:pPr lvl="1"/>
            <a:r>
              <a:rPr lang="en-US" dirty="0" smtClean="0"/>
              <a:t>Scopes “Monkey Trial”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61629"/>
            <a:ext cx="5145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https://www.youtube.com/watch?v=S_DQUAuNUvw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03" y="3783724"/>
            <a:ext cx="3913297" cy="307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268" y="-53620"/>
            <a:ext cx="2873732" cy="383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244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Federalists vs. Anti-Federalists</vt:lpstr>
      <vt:lpstr>Immigration (view points)</vt:lpstr>
      <vt:lpstr>Healthcare</vt:lpstr>
      <vt:lpstr>Columbian Exchange</vt:lpstr>
      <vt:lpstr>Decline of American Indians</vt:lpstr>
      <vt:lpstr>NC Ethnic Groups - is a social group of people who identify with each other based on common ancestral, social, cultural, or national experience</vt:lpstr>
      <vt:lpstr>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14</cp:revision>
  <dcterms:created xsi:type="dcterms:W3CDTF">2014-04-28T10:11:36Z</dcterms:created>
  <dcterms:modified xsi:type="dcterms:W3CDTF">2014-04-28T13:50:16Z</dcterms:modified>
</cp:coreProperties>
</file>