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306" r:id="rId3"/>
    <p:sldId id="304" r:id="rId4"/>
    <p:sldId id="300" r:id="rId5"/>
    <p:sldId id="301" r:id="rId6"/>
    <p:sldId id="302" r:id="rId7"/>
    <p:sldId id="303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98BA5-6331-4250-9920-2CF8B5EAA38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9B2F6-6282-4E7B-AF61-A4ACBCA9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F9409-4A00-4371-8F18-32E70BB11E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93638-EB92-4E31-BFD8-34696DBDED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F9409-4A00-4371-8F18-32E70BB11E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93638-EB92-4E31-BFD8-34696DBDED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8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3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8FBD-237E-4211-A952-2B493A5F6D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D6F9-0BA7-4E34-8C8D-6269527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Laws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667000" y="4809194"/>
            <a:ext cx="3486151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889" y="5200471"/>
            <a:ext cx="2574822" cy="1200329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Approves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Judges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19400" y="5882148"/>
            <a:ext cx="34671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6014270" y="475395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7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dirty="0" smtClean="0"/>
              <a:t>Popular Sovereignty</a:t>
            </a:r>
          </a:p>
          <a:p>
            <a:pPr lvl="1"/>
            <a:r>
              <a:rPr lang="en-US" dirty="0" smtClean="0"/>
              <a:t>People have the power</a:t>
            </a:r>
          </a:p>
          <a:p>
            <a:pPr lvl="2"/>
            <a:r>
              <a:rPr lang="en-US" dirty="0" smtClean="0"/>
              <a:t>Vote for Representatives</a:t>
            </a:r>
          </a:p>
          <a:p>
            <a:pPr lvl="2"/>
            <a:r>
              <a:rPr lang="en-US" dirty="0" smtClean="0"/>
              <a:t>Vote for Laws</a:t>
            </a:r>
          </a:p>
          <a:p>
            <a:pPr lvl="2"/>
            <a:endParaRPr lang="en-US" dirty="0"/>
          </a:p>
          <a:p>
            <a:r>
              <a:rPr lang="en-US" b="1" dirty="0" smtClean="0"/>
              <a:t>Republicanism</a:t>
            </a:r>
          </a:p>
          <a:p>
            <a:pPr lvl="1"/>
            <a:r>
              <a:rPr lang="en-US" dirty="0" smtClean="0"/>
              <a:t>Representative Government</a:t>
            </a:r>
          </a:p>
          <a:p>
            <a:pPr lvl="1"/>
            <a:r>
              <a:rPr lang="en-US" dirty="0" smtClean="0"/>
              <a:t>We elect officials to vote for us</a:t>
            </a:r>
            <a:endParaRPr lang="en-US" dirty="0"/>
          </a:p>
        </p:txBody>
      </p:sp>
      <p:pic>
        <p:nvPicPr>
          <p:cNvPr id="11266" name="Picture 2" descr="https://encrypted-tbn2.gstatic.com/images?q=tbn:ANd9GcQrAF2kdBl1LnTUJE0v4f-CxPoDvKuDYpLGP2QWaUsAbgw7k9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212"/>
            <a:ext cx="2805545" cy="27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2clipart.com/cliparts/b/1/3/0/clipart-president-obama-512x512-b1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7830" y="1398727"/>
            <a:ext cx="103231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057400"/>
            <a:ext cx="3695700" cy="2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0" y="2286000"/>
            <a:ext cx="2095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upload.wikimedia.org/wikipedia/commons/9/9e/Kay_Hagan_official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89739"/>
            <a:ext cx="1872565" cy="2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42" y="4489739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52400"/>
            <a:ext cx="5645727" cy="57451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individual rights</a:t>
            </a:r>
          </a:p>
          <a:p>
            <a:pPr lvl="1"/>
            <a:r>
              <a:rPr lang="en-US" dirty="0" smtClean="0"/>
              <a:t>Everyone is born with rights</a:t>
            </a:r>
          </a:p>
          <a:p>
            <a:pPr lvl="1"/>
            <a:r>
              <a:rPr lang="en-US" dirty="0" smtClean="0"/>
              <a:t>Gov’t protects them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John Locke</a:t>
            </a:r>
          </a:p>
          <a:p>
            <a:pPr lvl="2"/>
            <a:r>
              <a:rPr lang="en-US" dirty="0" smtClean="0"/>
              <a:t>Life, Liberty, and Property</a:t>
            </a:r>
          </a:p>
          <a:p>
            <a:pPr lvl="1"/>
            <a:r>
              <a:rPr lang="en-US" b="1" dirty="0" smtClean="0"/>
              <a:t>Thomas Jefferson</a:t>
            </a:r>
          </a:p>
          <a:p>
            <a:pPr lvl="2"/>
            <a:r>
              <a:rPr lang="en-US" dirty="0" smtClean="0"/>
              <a:t>Declaration of Independence</a:t>
            </a:r>
          </a:p>
          <a:p>
            <a:pPr lvl="2"/>
            <a:r>
              <a:rPr lang="en-US" dirty="0" smtClean="0"/>
              <a:t>Life, Liberty, and the Pursuit of Happiness</a:t>
            </a:r>
          </a:p>
          <a:p>
            <a:pPr lvl="1"/>
            <a:r>
              <a:rPr lang="en-US" b="1" dirty="0" smtClean="0"/>
              <a:t>US Constitution</a:t>
            </a:r>
          </a:p>
          <a:p>
            <a:pPr lvl="2"/>
            <a:r>
              <a:rPr lang="en-US" dirty="0" smtClean="0"/>
              <a:t>Bill of Rights (1</a:t>
            </a:r>
            <a:r>
              <a:rPr lang="en-US" baseline="30000" dirty="0" smtClean="0"/>
              <a:t>st</a:t>
            </a:r>
            <a:r>
              <a:rPr lang="en-US" dirty="0" smtClean="0"/>
              <a:t> Ten Amendments)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69448" y="300011"/>
            <a:ext cx="2946868" cy="2513736"/>
            <a:chOff x="5869448" y="619990"/>
            <a:chExt cx="2946868" cy="2513736"/>
          </a:xfrm>
        </p:grpSpPr>
        <p:pic>
          <p:nvPicPr>
            <p:cNvPr id="8194" name="Picture 2" descr="http://www.crazytownblog.com/.a/6a012876c6c7fb970c01538fa05d26970b-p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990600"/>
              <a:ext cx="2644116" cy="214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129873">
              <a:off x="5869448" y="619990"/>
              <a:ext cx="17636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FF"/>
                  </a:solidFill>
                </a:rPr>
                <a:t>NEW</a:t>
              </a:r>
              <a:endParaRPr lang="en-US" sz="6000" b="1" dirty="0">
                <a:solidFill>
                  <a:srgbClr val="FF00FF"/>
                </a:solidFill>
              </a:endParaRPr>
            </a:p>
          </p:txBody>
        </p:sp>
      </p:grpSp>
      <p:pic>
        <p:nvPicPr>
          <p:cNvPr id="7" name="Picture 4" descr="http://b.vimeocdn.com/ts/867/825/86782536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8152"/>
          <a:stretch/>
        </p:blipFill>
        <p:spPr bwMode="auto">
          <a:xfrm>
            <a:off x="5479472" y="1057686"/>
            <a:ext cx="3664527" cy="260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bcteach.com/free/a/abcbo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45" y="3993572"/>
            <a:ext cx="1442577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ent-Up Arrow 8"/>
          <p:cNvSpPr/>
          <p:nvPr/>
        </p:nvSpPr>
        <p:spPr>
          <a:xfrm rot="5400000">
            <a:off x="4571573" y="4932645"/>
            <a:ext cx="2899065" cy="612212"/>
          </a:xfrm>
          <a:prstGeom prst="bentUpArrow">
            <a:avLst>
              <a:gd name="adj1" fmla="val 13636"/>
              <a:gd name="adj2" fmla="val 25000"/>
              <a:gd name="adj3" fmla="val 50000"/>
            </a:avLst>
          </a:prstGeom>
          <a:solidFill>
            <a:schemeClr val="tx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4830805" y="4748685"/>
            <a:ext cx="250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Protect rights</a:t>
            </a:r>
            <a:endParaRPr lang="en-US" sz="3200" b="1" dirty="0"/>
          </a:p>
        </p:txBody>
      </p:sp>
      <p:sp>
        <p:nvSpPr>
          <p:cNvPr id="11" name="Bent-Up Arrow 10"/>
          <p:cNvSpPr/>
          <p:nvPr/>
        </p:nvSpPr>
        <p:spPr>
          <a:xfrm>
            <a:off x="8305800" y="3810000"/>
            <a:ext cx="609600" cy="2667000"/>
          </a:xfrm>
          <a:prstGeom prst="bentUpArrow">
            <a:avLst>
              <a:gd name="adj1" fmla="val 13636"/>
              <a:gd name="adj2" fmla="val 25000"/>
              <a:gd name="adj3" fmla="val 50000"/>
            </a:avLst>
          </a:prstGeom>
          <a:solidFill>
            <a:schemeClr val="tx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669942" y="482033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duties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30" y="5503505"/>
            <a:ext cx="5694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Answer the Question – Do Not Write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8198" name="Picture 6" descr="http://politic365.com/wp-content/blogs.dir/1/files/2010/07/locke-e12791644912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53" y="141984"/>
            <a:ext cx="37899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45" y="289559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http://www.theblaze.com/wp-content/uploads/2012/12/constitution_quill_p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0" y="4758131"/>
            <a:ext cx="3173722" cy="20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30" y="124008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46" y="1332808"/>
            <a:ext cx="2501129" cy="34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7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Representative Democracy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FF00"/>
                </a:solidFill>
              </a:rPr>
              <a:t>or Republicanism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88734" cy="4351338"/>
          </a:xfrm>
        </p:spPr>
        <p:txBody>
          <a:bodyPr/>
          <a:lstStyle/>
          <a:p>
            <a:r>
              <a:rPr lang="en-US" dirty="0" smtClean="0"/>
              <a:t>The People </a:t>
            </a:r>
            <a:r>
              <a:rPr lang="en-US" b="1" u="sng" dirty="0" smtClean="0"/>
              <a:t>vote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FF00"/>
                </a:solidFill>
              </a:rPr>
              <a:t>Representatives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Representatives</a:t>
            </a:r>
            <a:r>
              <a:rPr lang="en-US" dirty="0" smtClean="0"/>
              <a:t> make Laws to </a:t>
            </a:r>
            <a:r>
              <a:rPr lang="en-US" sz="3200" b="1" dirty="0" smtClean="0"/>
              <a:t>HELP</a:t>
            </a:r>
            <a:r>
              <a:rPr lang="en-US" dirty="0" smtClean="0"/>
              <a:t> the people</a:t>
            </a:r>
            <a:endParaRPr lang="en-US" dirty="0"/>
          </a:p>
        </p:txBody>
      </p:sp>
      <p:pic>
        <p:nvPicPr>
          <p:cNvPr id="4098" name="Picture 2" descr="http://thevoterupdate.com/jones/wp-content/uploads/2011/03/nc-congressional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8758" r="9091" b="28759"/>
          <a:stretch/>
        </p:blipFill>
        <p:spPr bwMode="auto">
          <a:xfrm>
            <a:off x="326615" y="3545842"/>
            <a:ext cx="8490769" cy="32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53" y="4392297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88303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Direct Democracy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88734" cy="4351338"/>
          </a:xfrm>
        </p:spPr>
        <p:txBody>
          <a:bodyPr/>
          <a:lstStyle/>
          <a:p>
            <a:r>
              <a:rPr lang="en-US" dirty="0" smtClean="0"/>
              <a:t>The People </a:t>
            </a:r>
            <a:r>
              <a:rPr lang="en-US" b="1" u="sng" dirty="0" smtClean="0"/>
              <a:t>vote</a:t>
            </a:r>
            <a:r>
              <a:rPr lang="en-US" dirty="0" smtClean="0"/>
              <a:t> on EVERY decision</a:t>
            </a:r>
          </a:p>
          <a:p>
            <a:r>
              <a:rPr lang="en-US" dirty="0" smtClean="0"/>
              <a:t>All 10 Million NC citizens vote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7453"/>
            <a:ext cx="8306965" cy="36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4.bp.blogspot.com/-2T2XNIbAZ-s/T5-zfAjO_gI/AAAAAAAAINc/CBk42qEJPeQ/s1600/peop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991482" cy="25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381000" y="228600"/>
            <a:ext cx="8458200" cy="6400800"/>
          </a:xfrm>
          <a:prstGeom prst="noSmoking">
            <a:avLst>
              <a:gd name="adj" fmla="val 23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dirty="0" smtClean="0"/>
              <a:t>Popular Sovereignty</a:t>
            </a:r>
          </a:p>
          <a:p>
            <a:pPr lvl="1"/>
            <a:r>
              <a:rPr lang="en-US" sz="3200" dirty="0" smtClean="0"/>
              <a:t>People have the power</a:t>
            </a:r>
          </a:p>
          <a:p>
            <a:pPr lvl="2"/>
            <a:r>
              <a:rPr lang="en-US" sz="2800" dirty="0" smtClean="0"/>
              <a:t>Vote for Laws</a:t>
            </a:r>
          </a:p>
          <a:p>
            <a:pPr lvl="2"/>
            <a:endParaRPr lang="en-US" dirty="0"/>
          </a:p>
        </p:txBody>
      </p:sp>
      <p:pic>
        <p:nvPicPr>
          <p:cNvPr id="11266" name="Picture 2" descr="https://encrypted-tbn2.gstatic.com/images?q=tbn:ANd9GcQrAF2kdBl1LnTUJE0v4f-CxPoDvKuDYpLGP2QWaUsAbgw7k9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212"/>
            <a:ext cx="2805545" cy="27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2362200"/>
            <a:ext cx="3695700" cy="2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lifeafterhavingalife.files.wordpress.com/2011/03/lawrencedestruction-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81388"/>
            <a:ext cx="2743200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3" y="4559398"/>
            <a:ext cx="3483198" cy="22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r="41667" b="10169"/>
          <a:stretch/>
        </p:blipFill>
        <p:spPr bwMode="auto">
          <a:xfrm>
            <a:off x="7587" y="2039257"/>
            <a:ext cx="5161058" cy="48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media.treehugger.com/assets/images/2011/10/fracking-natural-gas-im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44" y="4210049"/>
            <a:ext cx="397535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3958" y="5265174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</a:t>
            </a:r>
          </a:p>
          <a:p>
            <a:pPr algn="ctr"/>
            <a:r>
              <a:rPr lang="en-US" sz="4400" b="1" dirty="0" smtClean="0"/>
              <a:t>Seal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2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Penguin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74878" y="5257800"/>
            <a:ext cx="2397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Approves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judges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235189"/>
            <a:ext cx="6486525" cy="48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66547"/>
          <a:stretch/>
        </p:blipFill>
        <p:spPr bwMode="auto">
          <a:xfrm>
            <a:off x="218213" y="304800"/>
            <a:ext cx="29094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2504213" y="304800"/>
            <a:ext cx="623455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26641" r="32139" b="11490"/>
          <a:stretch/>
        </p:blipFill>
        <p:spPr bwMode="auto">
          <a:xfrm>
            <a:off x="3169231" y="304800"/>
            <a:ext cx="29510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780814" y="762000"/>
            <a:ext cx="339436" cy="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0" t="27200" b="12500"/>
          <a:stretch/>
        </p:blipFill>
        <p:spPr bwMode="auto">
          <a:xfrm>
            <a:off x="6161673" y="304800"/>
            <a:ext cx="27537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151557" y="1600200"/>
            <a:ext cx="401643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217230" y="304800"/>
            <a:ext cx="706583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213" y="304800"/>
            <a:ext cx="29510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304800"/>
            <a:ext cx="29510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2982" y="304800"/>
            <a:ext cx="27224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212" y="3200400"/>
            <a:ext cx="2825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Override Veto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Approves </a:t>
            </a:r>
            <a:r>
              <a:rPr lang="en-US" sz="2400" dirty="0" smtClean="0"/>
              <a:t>Budget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Approves</a:t>
            </a:r>
            <a:r>
              <a:rPr lang="en-US" sz="2400" dirty="0" smtClean="0"/>
              <a:t> Appointments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Impeaches President &amp; Judges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0068" y="3200400"/>
            <a:ext cx="282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etoes laws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Force Congress to work </a:t>
            </a:r>
            <a:r>
              <a:rPr lang="en-US" dirty="0" smtClean="0"/>
              <a:t>(special session)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Appoints judges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7230" y="3200400"/>
            <a:ext cx="2825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Judicial Review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Declare laws unconstitutional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Declare actions unconstitutional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139" y="2105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0094" y="2105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2866229" y="3581399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2880914" y="4343400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38029" y="5410200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438470" y="5836675"/>
            <a:ext cx="841598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45428" y="6257004"/>
            <a:ext cx="3906949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590870" y="3341739"/>
            <a:ext cx="841598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01587" y="3962401"/>
            <a:ext cx="530881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011669" y="5029198"/>
            <a:ext cx="3359662" cy="381001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5838028" y="5869857"/>
            <a:ext cx="638971" cy="381001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t="13810" r="25303" b="8721"/>
          <a:stretch/>
        </p:blipFill>
        <p:spPr bwMode="auto">
          <a:xfrm>
            <a:off x="1066800" y="1143000"/>
            <a:ext cx="7543800" cy="56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9603" y="1524000"/>
            <a:ext cx="830997" cy="4957916"/>
            <a:chOff x="159603" y="1524000"/>
            <a:chExt cx="830997" cy="4957916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906971" y="3581174"/>
              <a:ext cx="2964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Federalism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85800" y="1524000"/>
              <a:ext cx="0" cy="8382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85800" y="5562600"/>
              <a:ext cx="1" cy="91931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5400000">
            <a:off x="4932176" y="-2518485"/>
            <a:ext cx="646331" cy="6253317"/>
            <a:chOff x="362635" y="459662"/>
            <a:chExt cx="646331" cy="6253317"/>
          </a:xfrm>
        </p:grpSpPr>
        <p:sp>
          <p:nvSpPr>
            <p:cNvPr id="14" name="TextBox 13"/>
            <p:cNvSpPr txBox="1"/>
            <p:nvPr/>
          </p:nvSpPr>
          <p:spPr>
            <a:xfrm rot="16200000">
              <a:off x="-1445584" y="3186711"/>
              <a:ext cx="42627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F0"/>
                  </a:solidFill>
                </a:rPr>
                <a:t>Separation of Powers</a:t>
              </a:r>
              <a:endParaRPr lang="en-US" sz="36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87227" y="459662"/>
              <a:ext cx="0" cy="8382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85800" y="5793663"/>
              <a:ext cx="1" cy="91931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5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Federalism – Power Flows Down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1676400"/>
            <a:ext cx="7772400" cy="4800600"/>
            <a:chOff x="381000" y="1676400"/>
            <a:chExt cx="7772400" cy="4800600"/>
          </a:xfrm>
        </p:grpSpPr>
        <p:pic>
          <p:nvPicPr>
            <p:cNvPr id="12296" name="Picture 3" descr="C:\Documents and Settings\Pearce Dietrich\Local Settings\Temporary Internet Files\Content.IE5\092FKHMV\MC90017437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0"/>
              <a:ext cx="2940786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>
            <a:xfrm rot="2157014">
              <a:off x="3436938" y="399891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8" name="Picture 2" descr="C:\Documents and Settings\Pearce Dietrich\Local Settings\Temporary Internet Files\Content.IE5\092FKHMV\MC90002741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038600"/>
              <a:ext cx="205064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2157014">
              <a:off x="5951538" y="521811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6934200" y="54102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5-Point Star 8"/>
          <p:cNvSpPr/>
          <p:nvPr/>
        </p:nvSpPr>
        <p:spPr>
          <a:xfrm>
            <a:off x="7543800" y="5867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E0571-332D-4EC1-A7D0-36ECD6CA33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4" name="12-Point Star 13"/>
          <p:cNvSpPr/>
          <p:nvPr/>
        </p:nvSpPr>
        <p:spPr>
          <a:xfrm>
            <a:off x="1455174" y="1581310"/>
            <a:ext cx="2961968" cy="163798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1828800" y="1828800"/>
            <a:ext cx="2286000" cy="1143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4343400" y="3657600"/>
            <a:ext cx="1600200" cy="762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15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 C 0.14115 -0.02153 0.17292 -0.01991 0.19306 -0.02222 C 0.20451 -0.02361 0.21441 -0.02662 0.22639 -0.02778 C 0.2375 -0.02708 0.24861 -0.02755 0.25972 -0.02593 C 0.26181 -0.02569 0.27569 -0.01644 0.27917 -0.01481 C 0.28108 -0.01111 0.28281 -0.00741 0.28472 -0.0037 C 0.28681 0.00046 0.2875 0.01111 0.2875 0.01134 C 0.28698 0.01921 0.28698 0.02731 0.28611 0.03519 C 0.2849 0.04676 0.28142 0.05579 0.27917 0.06667 C 0.27795 0.07269 0.27726 0.07894 0.27639 0.08519 C 0.27604 0.08727 0.27431 0.08866 0.27361 0.09074 C 0.27031 0.10069 0.26892 0.11065 0.26528 0.12037 C 0.26111 0.13148 0.25903 0.14722 0.25694 0.15926 C 0.25642 0.16227 0.25625 0.16551 0.25556 0.16852 C 0.25486 0.17222 0.25278 0.17963 0.25278 0.17986 C 0.25174 0.19375 0.25052 0.20509 0.24722 0.21852 C 0.24583 0.22384 0.24444 0.23519 0.24444 0.23542 " pathEditMode="relative" rAng="0" ptsTypes="ffffffffffffffff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 C 0.14115 -0.02153 0.17292 -0.01991 0.19306 -0.02222 C 0.20451 -0.02361 0.21441 -0.02662 0.22639 -0.02778 C 0.2375 -0.02708 0.24861 -0.02755 0.25972 -0.02593 C 0.26181 -0.02569 0.27569 -0.01644 0.27917 -0.01481 C 0.28108 -0.01111 0.28281 -0.00741 0.28472 -0.0037 C 0.28681 0.00046 0.2875 0.01111 0.2875 0.01134 C 0.28698 0.01921 0.28698 0.02731 0.28611 0.03519 C 0.2849 0.04676 0.28142 0.05579 0.27917 0.06667 C 0.27795 0.07269 0.27726 0.07894 0.27639 0.08519 C 0.27604 0.08727 0.27431 0.08866 0.27361 0.09074 C 0.27031 0.10069 0.26892 0.11065 0.26528 0.12037 C 0.26111 0.13148 0.25903 0.14722 0.25694 0.15926 C 0.25642 0.16227 0.25625 0.16551 0.25556 0.16852 C 0.25486 0.17222 0.25278 0.17963 0.25278 0.17986 C 0.25174 0.19375 0.25052 0.20509 0.24722 0.21852 C 0.24583 0.22384 0.24444 0.23519 0.24444 0.23542 " pathEditMode="relative" rAng="0" ptsTypes="ffffffffffffffff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1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Federalism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– </a:t>
            </a:r>
            <a:r>
              <a:rPr lang="en-US" sz="3600" dirty="0" smtClean="0">
                <a:solidFill>
                  <a:schemeClr val="tx1"/>
                </a:solidFill>
              </a:rPr>
              <a:t>division of power between state &amp; national gov’t</a:t>
            </a:r>
          </a:p>
        </p:txBody>
      </p:sp>
      <p:pic>
        <p:nvPicPr>
          <p:cNvPr id="10243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941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6D161-12D2-41E8-A180-C0D305F591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066800" y="3886200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national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6899275" y="3962400"/>
            <a:ext cx="102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state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pic>
        <p:nvPicPr>
          <p:cNvPr id="2050" name="Picture 2" descr="http://upload.wikimedia.org/wikipedia/commons/f/fb/Danish_Military_Po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8" y="4953000"/>
            <a:ext cx="261630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1WZS6TV0\MC9001345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95" y="4501423"/>
            <a:ext cx="2057785" cy="21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15926 C -0.00348 0.18449 -0.00122 0.24097 -0.00695 0.26666 C -0.01476 0.30115 -0.03368 0.32477 -0.05973 0.33333 C -0.06962 0.34213 -0.0842 0.34444 -0.09584 0.34629 C -0.14445 0.36782 -0.20608 0.35926 -0.25417 0.35926 " pathEditMode="relative" ptsTypes="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0.03634 -0.0033 0.07685 0.01389 0.1074 C 0.01719 0.1206 0.02066 0.1324 0.02917 0.14074 C 0.03351 0.15254 0.04011 0.16041 0.04583 0.17037 C 0.05156 0.18078 0.05677 0.19444 0.06528 0.20185 C 0.06875 0.20486 0.07344 0.20532 0.07639 0.20925 C 0.0816 0.2162 0.08715 0.22013 0.09306 0.22592 C 0.09462 0.22754 0.09549 0.23032 0.09722 0.23148 C 0.10156 0.23472 0.10677 0.23541 0.11111 0.23888 C 0.12795 0.25231 0.11979 0.24791 0.13472 0.2537 C 0.13993 0.25833 0.14479 0.26087 0.15139 0.26111 C 0.19028 0.26226 0.22917 0.26226 0.26806 0.26296 C 0.29358 0.26412 0.31892 0.26666 0.34445 0.26666 " pathEditMode="relative" ptsTypes="ffffffffffff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1018 0.00278 0.10578 0.00278 0.11296 C 0.00278 0.12662 0.00244 0.14027 0.00139 0.1537 C 0.00105 0.15764 -0.00138 0.16481 -0.00138 0.16481 C -0.0026 0.17731 -0.00191 0.18402 -0.00833 0.19259 C -0.01354 0.21319 -0.02309 0.21713 -0.03611 0.22592 C -0.05034 0.23541 -0.06545 0.24143 -0.08055 0.24815 C -0.08211 0.24884 -0.08316 0.25092 -0.08472 0.25185 C -0.09166 0.25602 -0.09965 0.25856 -0.10694 0.26111 C -0.11562 0.26898 -0.10677 0.26227 -0.12361 0.26666 C -0.13263 0.26898 -0.14027 0.27731 -0.14861 0.28148 C -0.15538 0.28495 -0.16371 0.28657 -0.17083 0.28889 C -0.17361 0.29143 -0.17916 0.29629 -0.17916 0.29629 " pathEditMode="relative" ptsTypes="ffffffffffff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06" y="27709"/>
            <a:ext cx="45955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ocialstudiesforkids.com/graphics/13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4407"/>
            <a:ext cx="4191000" cy="58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215" y="3858491"/>
            <a:ext cx="208761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183626"/>
            <a:ext cx="1712451" cy="10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96982" y="995740"/>
            <a:ext cx="4291792" cy="5751424"/>
          </a:xfrm>
          <a:custGeom>
            <a:avLst/>
            <a:gdLst>
              <a:gd name="connsiteX0" fmla="*/ 2147454 w 4291792"/>
              <a:gd name="connsiteY0" fmla="*/ 1525787 h 5751424"/>
              <a:gd name="connsiteX1" fmla="*/ 2272145 w 4291792"/>
              <a:gd name="connsiteY1" fmla="*/ 1414951 h 5751424"/>
              <a:gd name="connsiteX2" fmla="*/ 2313709 w 4291792"/>
              <a:gd name="connsiteY2" fmla="*/ 1373387 h 5751424"/>
              <a:gd name="connsiteX3" fmla="*/ 2396836 w 4291792"/>
              <a:gd name="connsiteY3" fmla="*/ 1317969 h 5751424"/>
              <a:gd name="connsiteX4" fmla="*/ 2452254 w 4291792"/>
              <a:gd name="connsiteY4" fmla="*/ 1262551 h 5751424"/>
              <a:gd name="connsiteX5" fmla="*/ 2549236 w 4291792"/>
              <a:gd name="connsiteY5" fmla="*/ 1207133 h 5751424"/>
              <a:gd name="connsiteX6" fmla="*/ 2604654 w 4291792"/>
              <a:gd name="connsiteY6" fmla="*/ 1151715 h 5751424"/>
              <a:gd name="connsiteX7" fmla="*/ 2660073 w 4291792"/>
              <a:gd name="connsiteY7" fmla="*/ 1137860 h 5751424"/>
              <a:gd name="connsiteX8" fmla="*/ 2715491 w 4291792"/>
              <a:gd name="connsiteY8" fmla="*/ 1110151 h 5751424"/>
              <a:gd name="connsiteX9" fmla="*/ 2784763 w 4291792"/>
              <a:gd name="connsiteY9" fmla="*/ 1027024 h 5751424"/>
              <a:gd name="connsiteX10" fmla="*/ 2840182 w 4291792"/>
              <a:gd name="connsiteY10" fmla="*/ 971605 h 5751424"/>
              <a:gd name="connsiteX11" fmla="*/ 2881745 w 4291792"/>
              <a:gd name="connsiteY11" fmla="*/ 930042 h 5751424"/>
              <a:gd name="connsiteX12" fmla="*/ 2923309 w 4291792"/>
              <a:gd name="connsiteY12" fmla="*/ 888478 h 5751424"/>
              <a:gd name="connsiteX13" fmla="*/ 2978727 w 4291792"/>
              <a:gd name="connsiteY13" fmla="*/ 791496 h 5751424"/>
              <a:gd name="connsiteX14" fmla="*/ 3034145 w 4291792"/>
              <a:gd name="connsiteY14" fmla="*/ 708369 h 5751424"/>
              <a:gd name="connsiteX15" fmla="*/ 3089563 w 4291792"/>
              <a:gd name="connsiteY15" fmla="*/ 569824 h 5751424"/>
              <a:gd name="connsiteX16" fmla="*/ 3131127 w 4291792"/>
              <a:gd name="connsiteY16" fmla="*/ 431278 h 5751424"/>
              <a:gd name="connsiteX17" fmla="*/ 3186545 w 4291792"/>
              <a:gd name="connsiteY17" fmla="*/ 362005 h 5751424"/>
              <a:gd name="connsiteX18" fmla="*/ 3200400 w 4291792"/>
              <a:gd name="connsiteY18" fmla="*/ 320442 h 5751424"/>
              <a:gd name="connsiteX19" fmla="*/ 3297382 w 4291792"/>
              <a:gd name="connsiteY19" fmla="*/ 209605 h 5751424"/>
              <a:gd name="connsiteX20" fmla="*/ 3352800 w 4291792"/>
              <a:gd name="connsiteY20" fmla="*/ 168042 h 5751424"/>
              <a:gd name="connsiteX21" fmla="*/ 3422073 w 4291792"/>
              <a:gd name="connsiteY21" fmla="*/ 98769 h 5751424"/>
              <a:gd name="connsiteX22" fmla="*/ 3519054 w 4291792"/>
              <a:gd name="connsiteY22" fmla="*/ 43351 h 5751424"/>
              <a:gd name="connsiteX23" fmla="*/ 3602182 w 4291792"/>
              <a:gd name="connsiteY23" fmla="*/ 1787 h 5751424"/>
              <a:gd name="connsiteX24" fmla="*/ 3990109 w 4291792"/>
              <a:gd name="connsiteY24" fmla="*/ 15642 h 5751424"/>
              <a:gd name="connsiteX25" fmla="*/ 4073236 w 4291792"/>
              <a:gd name="connsiteY25" fmla="*/ 181896 h 5751424"/>
              <a:gd name="connsiteX26" fmla="*/ 4087091 w 4291792"/>
              <a:gd name="connsiteY26" fmla="*/ 223460 h 5751424"/>
              <a:gd name="connsiteX27" fmla="*/ 4100945 w 4291792"/>
              <a:gd name="connsiteY27" fmla="*/ 500551 h 5751424"/>
              <a:gd name="connsiteX28" fmla="*/ 4114800 w 4291792"/>
              <a:gd name="connsiteY28" fmla="*/ 555969 h 5751424"/>
              <a:gd name="connsiteX29" fmla="*/ 4142509 w 4291792"/>
              <a:gd name="connsiteY29" fmla="*/ 694515 h 5751424"/>
              <a:gd name="connsiteX30" fmla="*/ 4211782 w 4291792"/>
              <a:gd name="connsiteY30" fmla="*/ 777642 h 5751424"/>
              <a:gd name="connsiteX31" fmla="*/ 4267200 w 4291792"/>
              <a:gd name="connsiteY31" fmla="*/ 902333 h 5751424"/>
              <a:gd name="connsiteX32" fmla="*/ 4267200 w 4291792"/>
              <a:gd name="connsiteY32" fmla="*/ 1179424 h 5751424"/>
              <a:gd name="connsiteX33" fmla="*/ 4239491 w 4291792"/>
              <a:gd name="connsiteY33" fmla="*/ 1234842 h 5751424"/>
              <a:gd name="connsiteX34" fmla="*/ 4211782 w 4291792"/>
              <a:gd name="connsiteY34" fmla="*/ 1331824 h 5751424"/>
              <a:gd name="connsiteX35" fmla="*/ 4184073 w 4291792"/>
              <a:gd name="connsiteY35" fmla="*/ 1373387 h 5751424"/>
              <a:gd name="connsiteX36" fmla="*/ 4128654 w 4291792"/>
              <a:gd name="connsiteY36" fmla="*/ 1498078 h 5751424"/>
              <a:gd name="connsiteX37" fmla="*/ 4087091 w 4291792"/>
              <a:gd name="connsiteY37" fmla="*/ 1525787 h 5751424"/>
              <a:gd name="connsiteX38" fmla="*/ 4031673 w 4291792"/>
              <a:gd name="connsiteY38" fmla="*/ 1539642 h 5751424"/>
              <a:gd name="connsiteX39" fmla="*/ 3962400 w 4291792"/>
              <a:gd name="connsiteY39" fmla="*/ 1595060 h 5751424"/>
              <a:gd name="connsiteX40" fmla="*/ 3906982 w 4291792"/>
              <a:gd name="connsiteY40" fmla="*/ 1608915 h 5751424"/>
              <a:gd name="connsiteX41" fmla="*/ 3782291 w 4291792"/>
              <a:gd name="connsiteY41" fmla="*/ 1678187 h 5751424"/>
              <a:gd name="connsiteX42" fmla="*/ 3740727 w 4291792"/>
              <a:gd name="connsiteY42" fmla="*/ 1719751 h 5751424"/>
              <a:gd name="connsiteX43" fmla="*/ 3699163 w 4291792"/>
              <a:gd name="connsiteY43" fmla="*/ 1789024 h 5751424"/>
              <a:gd name="connsiteX44" fmla="*/ 3685309 w 4291792"/>
              <a:gd name="connsiteY44" fmla="*/ 2190805 h 5751424"/>
              <a:gd name="connsiteX45" fmla="*/ 3643745 w 4291792"/>
              <a:gd name="connsiteY45" fmla="*/ 2287787 h 5751424"/>
              <a:gd name="connsiteX46" fmla="*/ 3629891 w 4291792"/>
              <a:gd name="connsiteY46" fmla="*/ 2329351 h 5751424"/>
              <a:gd name="connsiteX47" fmla="*/ 3505200 w 4291792"/>
              <a:gd name="connsiteY47" fmla="*/ 2467896 h 5751424"/>
              <a:gd name="connsiteX48" fmla="*/ 3463636 w 4291792"/>
              <a:gd name="connsiteY48" fmla="*/ 2509460 h 5751424"/>
              <a:gd name="connsiteX49" fmla="*/ 3435927 w 4291792"/>
              <a:gd name="connsiteY49" fmla="*/ 2551024 h 5751424"/>
              <a:gd name="connsiteX50" fmla="*/ 3422073 w 4291792"/>
              <a:gd name="connsiteY50" fmla="*/ 2592587 h 5751424"/>
              <a:gd name="connsiteX51" fmla="*/ 3394363 w 4291792"/>
              <a:gd name="connsiteY51" fmla="*/ 2620296 h 5751424"/>
              <a:gd name="connsiteX52" fmla="*/ 3352800 w 4291792"/>
              <a:gd name="connsiteY52" fmla="*/ 2675715 h 5751424"/>
              <a:gd name="connsiteX53" fmla="*/ 3311236 w 4291792"/>
              <a:gd name="connsiteY53" fmla="*/ 2717278 h 5751424"/>
              <a:gd name="connsiteX54" fmla="*/ 3214254 w 4291792"/>
              <a:gd name="connsiteY54" fmla="*/ 2841969 h 5751424"/>
              <a:gd name="connsiteX55" fmla="*/ 3131127 w 4291792"/>
              <a:gd name="connsiteY55" fmla="*/ 2925096 h 5751424"/>
              <a:gd name="connsiteX56" fmla="*/ 3075709 w 4291792"/>
              <a:gd name="connsiteY56" fmla="*/ 3008224 h 5751424"/>
              <a:gd name="connsiteX57" fmla="*/ 3061854 w 4291792"/>
              <a:gd name="connsiteY57" fmla="*/ 3049787 h 5751424"/>
              <a:gd name="connsiteX58" fmla="*/ 3034145 w 4291792"/>
              <a:gd name="connsiteY58" fmla="*/ 3091351 h 5751424"/>
              <a:gd name="connsiteX59" fmla="*/ 3006436 w 4291792"/>
              <a:gd name="connsiteY59" fmla="*/ 3146769 h 5751424"/>
              <a:gd name="connsiteX60" fmla="*/ 2992582 w 4291792"/>
              <a:gd name="connsiteY60" fmla="*/ 3202187 h 5751424"/>
              <a:gd name="connsiteX61" fmla="*/ 2937163 w 4291792"/>
              <a:gd name="connsiteY61" fmla="*/ 3285315 h 5751424"/>
              <a:gd name="connsiteX62" fmla="*/ 2923309 w 4291792"/>
              <a:gd name="connsiteY62" fmla="*/ 3340733 h 5751424"/>
              <a:gd name="connsiteX63" fmla="*/ 2895600 w 4291792"/>
              <a:gd name="connsiteY63" fmla="*/ 3382296 h 5751424"/>
              <a:gd name="connsiteX64" fmla="*/ 2867891 w 4291792"/>
              <a:gd name="connsiteY64" fmla="*/ 3548551 h 5751424"/>
              <a:gd name="connsiteX65" fmla="*/ 2854036 w 4291792"/>
              <a:gd name="connsiteY65" fmla="*/ 3590115 h 5751424"/>
              <a:gd name="connsiteX66" fmla="*/ 2840182 w 4291792"/>
              <a:gd name="connsiteY66" fmla="*/ 3659387 h 5751424"/>
              <a:gd name="connsiteX67" fmla="*/ 2812473 w 4291792"/>
              <a:gd name="connsiteY67" fmla="*/ 3742515 h 5751424"/>
              <a:gd name="connsiteX68" fmla="*/ 2784763 w 4291792"/>
              <a:gd name="connsiteY68" fmla="*/ 3894915 h 5751424"/>
              <a:gd name="connsiteX69" fmla="*/ 2770909 w 4291792"/>
              <a:gd name="connsiteY69" fmla="*/ 3936478 h 5751424"/>
              <a:gd name="connsiteX70" fmla="*/ 2757054 w 4291792"/>
              <a:gd name="connsiteY70" fmla="*/ 4130442 h 5751424"/>
              <a:gd name="connsiteX71" fmla="*/ 2743200 w 4291792"/>
              <a:gd name="connsiteY71" fmla="*/ 4476805 h 5751424"/>
              <a:gd name="connsiteX72" fmla="*/ 2729345 w 4291792"/>
              <a:gd name="connsiteY72" fmla="*/ 4518369 h 5751424"/>
              <a:gd name="connsiteX73" fmla="*/ 2687782 w 4291792"/>
              <a:gd name="connsiteY73" fmla="*/ 4546078 h 5751424"/>
              <a:gd name="connsiteX74" fmla="*/ 2660073 w 4291792"/>
              <a:gd name="connsiteY74" fmla="*/ 4587642 h 5751424"/>
              <a:gd name="connsiteX75" fmla="*/ 2563091 w 4291792"/>
              <a:gd name="connsiteY75" fmla="*/ 4615351 h 5751424"/>
              <a:gd name="connsiteX76" fmla="*/ 2396836 w 4291792"/>
              <a:gd name="connsiteY76" fmla="*/ 4684624 h 5751424"/>
              <a:gd name="connsiteX77" fmla="*/ 2272145 w 4291792"/>
              <a:gd name="connsiteY77" fmla="*/ 4753896 h 5751424"/>
              <a:gd name="connsiteX78" fmla="*/ 2230582 w 4291792"/>
              <a:gd name="connsiteY78" fmla="*/ 4767751 h 5751424"/>
              <a:gd name="connsiteX79" fmla="*/ 2189018 w 4291792"/>
              <a:gd name="connsiteY79" fmla="*/ 4809315 h 5751424"/>
              <a:gd name="connsiteX80" fmla="*/ 2092036 w 4291792"/>
              <a:gd name="connsiteY80" fmla="*/ 4864733 h 5751424"/>
              <a:gd name="connsiteX81" fmla="*/ 2008909 w 4291792"/>
              <a:gd name="connsiteY81" fmla="*/ 4906296 h 5751424"/>
              <a:gd name="connsiteX82" fmla="*/ 1967345 w 4291792"/>
              <a:gd name="connsiteY82" fmla="*/ 4947860 h 5751424"/>
              <a:gd name="connsiteX83" fmla="*/ 1884218 w 4291792"/>
              <a:gd name="connsiteY83" fmla="*/ 5003278 h 5751424"/>
              <a:gd name="connsiteX84" fmla="*/ 1814945 w 4291792"/>
              <a:gd name="connsiteY84" fmla="*/ 5072551 h 5751424"/>
              <a:gd name="connsiteX85" fmla="*/ 1731818 w 4291792"/>
              <a:gd name="connsiteY85" fmla="*/ 5155678 h 5751424"/>
              <a:gd name="connsiteX86" fmla="*/ 1648691 w 4291792"/>
              <a:gd name="connsiteY86" fmla="*/ 5224951 h 5751424"/>
              <a:gd name="connsiteX87" fmla="*/ 1593273 w 4291792"/>
              <a:gd name="connsiteY87" fmla="*/ 5308078 h 5751424"/>
              <a:gd name="connsiteX88" fmla="*/ 1579418 w 4291792"/>
              <a:gd name="connsiteY88" fmla="*/ 5349642 h 5751424"/>
              <a:gd name="connsiteX89" fmla="*/ 1537854 w 4291792"/>
              <a:gd name="connsiteY89" fmla="*/ 5377351 h 5751424"/>
              <a:gd name="connsiteX90" fmla="*/ 1496291 w 4291792"/>
              <a:gd name="connsiteY90" fmla="*/ 5418915 h 5751424"/>
              <a:gd name="connsiteX91" fmla="*/ 1413163 w 4291792"/>
              <a:gd name="connsiteY91" fmla="*/ 5488187 h 5751424"/>
              <a:gd name="connsiteX92" fmla="*/ 1371600 w 4291792"/>
              <a:gd name="connsiteY92" fmla="*/ 5515896 h 5751424"/>
              <a:gd name="connsiteX93" fmla="*/ 1288473 w 4291792"/>
              <a:gd name="connsiteY93" fmla="*/ 5543605 h 5751424"/>
              <a:gd name="connsiteX94" fmla="*/ 1191491 w 4291792"/>
              <a:gd name="connsiteY94" fmla="*/ 5585169 h 5751424"/>
              <a:gd name="connsiteX95" fmla="*/ 1108363 w 4291792"/>
              <a:gd name="connsiteY95" fmla="*/ 5612878 h 5751424"/>
              <a:gd name="connsiteX96" fmla="*/ 983673 w 4291792"/>
              <a:gd name="connsiteY96" fmla="*/ 5696005 h 5751424"/>
              <a:gd name="connsiteX97" fmla="*/ 942109 w 4291792"/>
              <a:gd name="connsiteY97" fmla="*/ 5723715 h 5751424"/>
              <a:gd name="connsiteX98" fmla="*/ 831273 w 4291792"/>
              <a:gd name="connsiteY98" fmla="*/ 5751424 h 5751424"/>
              <a:gd name="connsiteX99" fmla="*/ 540327 w 4291792"/>
              <a:gd name="connsiteY99" fmla="*/ 5737569 h 5751424"/>
              <a:gd name="connsiteX100" fmla="*/ 457200 w 4291792"/>
              <a:gd name="connsiteY100" fmla="*/ 5682151 h 5751424"/>
              <a:gd name="connsiteX101" fmla="*/ 346363 w 4291792"/>
              <a:gd name="connsiteY101" fmla="*/ 5585169 h 5751424"/>
              <a:gd name="connsiteX102" fmla="*/ 304800 w 4291792"/>
              <a:gd name="connsiteY102" fmla="*/ 5543605 h 5751424"/>
              <a:gd name="connsiteX103" fmla="*/ 277091 w 4291792"/>
              <a:gd name="connsiteY103" fmla="*/ 5502042 h 5751424"/>
              <a:gd name="connsiteX104" fmla="*/ 193963 w 4291792"/>
              <a:gd name="connsiteY104" fmla="*/ 5418915 h 5751424"/>
              <a:gd name="connsiteX105" fmla="*/ 124691 w 4291792"/>
              <a:gd name="connsiteY105" fmla="*/ 5349642 h 5751424"/>
              <a:gd name="connsiteX106" fmla="*/ 96982 w 4291792"/>
              <a:gd name="connsiteY106" fmla="*/ 5308078 h 5751424"/>
              <a:gd name="connsiteX107" fmla="*/ 69273 w 4291792"/>
              <a:gd name="connsiteY107" fmla="*/ 5252660 h 5751424"/>
              <a:gd name="connsiteX108" fmla="*/ 41563 w 4291792"/>
              <a:gd name="connsiteY108" fmla="*/ 5224951 h 5751424"/>
              <a:gd name="connsiteX109" fmla="*/ 27709 w 4291792"/>
              <a:gd name="connsiteY109" fmla="*/ 5169533 h 5751424"/>
              <a:gd name="connsiteX110" fmla="*/ 0 w 4291792"/>
              <a:gd name="connsiteY110" fmla="*/ 5017133 h 5751424"/>
              <a:gd name="connsiteX111" fmla="*/ 41563 w 4291792"/>
              <a:gd name="connsiteY111" fmla="*/ 4781605 h 5751424"/>
              <a:gd name="connsiteX112" fmla="*/ 69273 w 4291792"/>
              <a:gd name="connsiteY112" fmla="*/ 4726187 h 5751424"/>
              <a:gd name="connsiteX113" fmla="*/ 110836 w 4291792"/>
              <a:gd name="connsiteY113" fmla="*/ 4601496 h 5751424"/>
              <a:gd name="connsiteX114" fmla="*/ 124691 w 4291792"/>
              <a:gd name="connsiteY114" fmla="*/ 4559933 h 5751424"/>
              <a:gd name="connsiteX115" fmla="*/ 138545 w 4291792"/>
              <a:gd name="connsiteY115" fmla="*/ 4518369 h 5751424"/>
              <a:gd name="connsiteX116" fmla="*/ 166254 w 4291792"/>
              <a:gd name="connsiteY116" fmla="*/ 4462951 h 5751424"/>
              <a:gd name="connsiteX117" fmla="*/ 235527 w 4291792"/>
              <a:gd name="connsiteY117" fmla="*/ 4365969 h 5751424"/>
              <a:gd name="connsiteX118" fmla="*/ 277091 w 4291792"/>
              <a:gd name="connsiteY118" fmla="*/ 4282842 h 5751424"/>
              <a:gd name="connsiteX119" fmla="*/ 318654 w 4291792"/>
              <a:gd name="connsiteY119" fmla="*/ 4185860 h 5751424"/>
              <a:gd name="connsiteX120" fmla="*/ 360218 w 4291792"/>
              <a:gd name="connsiteY120" fmla="*/ 4144296 h 5751424"/>
              <a:gd name="connsiteX121" fmla="*/ 387927 w 4291792"/>
              <a:gd name="connsiteY121" fmla="*/ 4088878 h 5751424"/>
              <a:gd name="connsiteX122" fmla="*/ 415636 w 4291792"/>
              <a:gd name="connsiteY122" fmla="*/ 4047315 h 5751424"/>
              <a:gd name="connsiteX123" fmla="*/ 471054 w 4291792"/>
              <a:gd name="connsiteY123" fmla="*/ 3922624 h 5751424"/>
              <a:gd name="connsiteX124" fmla="*/ 554182 w 4291792"/>
              <a:gd name="connsiteY124" fmla="*/ 3825642 h 5751424"/>
              <a:gd name="connsiteX125" fmla="*/ 581891 w 4291792"/>
              <a:gd name="connsiteY125" fmla="*/ 3784078 h 5751424"/>
              <a:gd name="connsiteX126" fmla="*/ 623454 w 4291792"/>
              <a:gd name="connsiteY126" fmla="*/ 3728660 h 5751424"/>
              <a:gd name="connsiteX127" fmla="*/ 651163 w 4291792"/>
              <a:gd name="connsiteY127" fmla="*/ 3687096 h 5751424"/>
              <a:gd name="connsiteX128" fmla="*/ 720436 w 4291792"/>
              <a:gd name="connsiteY128" fmla="*/ 3631678 h 5751424"/>
              <a:gd name="connsiteX129" fmla="*/ 775854 w 4291792"/>
              <a:gd name="connsiteY129" fmla="*/ 3506987 h 5751424"/>
              <a:gd name="connsiteX130" fmla="*/ 789709 w 4291792"/>
              <a:gd name="connsiteY130" fmla="*/ 3437715 h 5751424"/>
              <a:gd name="connsiteX131" fmla="*/ 845127 w 4291792"/>
              <a:gd name="connsiteY131" fmla="*/ 3299169 h 5751424"/>
              <a:gd name="connsiteX132" fmla="*/ 886691 w 4291792"/>
              <a:gd name="connsiteY132" fmla="*/ 3188333 h 5751424"/>
              <a:gd name="connsiteX133" fmla="*/ 900545 w 4291792"/>
              <a:gd name="connsiteY133" fmla="*/ 3119060 h 5751424"/>
              <a:gd name="connsiteX134" fmla="*/ 914400 w 4291792"/>
              <a:gd name="connsiteY134" fmla="*/ 3077496 h 5751424"/>
              <a:gd name="connsiteX135" fmla="*/ 928254 w 4291792"/>
              <a:gd name="connsiteY135" fmla="*/ 3008224 h 5751424"/>
              <a:gd name="connsiteX136" fmla="*/ 955963 w 4291792"/>
              <a:gd name="connsiteY136" fmla="*/ 2925096 h 5751424"/>
              <a:gd name="connsiteX137" fmla="*/ 1011382 w 4291792"/>
              <a:gd name="connsiteY137" fmla="*/ 2703424 h 5751424"/>
              <a:gd name="connsiteX138" fmla="*/ 1039091 w 4291792"/>
              <a:gd name="connsiteY138" fmla="*/ 2661860 h 5751424"/>
              <a:gd name="connsiteX139" fmla="*/ 1052945 w 4291792"/>
              <a:gd name="connsiteY139" fmla="*/ 2620296 h 5751424"/>
              <a:gd name="connsiteX140" fmla="*/ 1108363 w 4291792"/>
              <a:gd name="connsiteY140" fmla="*/ 2537169 h 5751424"/>
              <a:gd name="connsiteX141" fmla="*/ 1122218 w 4291792"/>
              <a:gd name="connsiteY141" fmla="*/ 2495605 h 5751424"/>
              <a:gd name="connsiteX142" fmla="*/ 1260763 w 4291792"/>
              <a:gd name="connsiteY142" fmla="*/ 2329351 h 5751424"/>
              <a:gd name="connsiteX143" fmla="*/ 1302327 w 4291792"/>
              <a:gd name="connsiteY143" fmla="*/ 2301642 h 5751424"/>
              <a:gd name="connsiteX144" fmla="*/ 1371600 w 4291792"/>
              <a:gd name="connsiteY144" fmla="*/ 2218515 h 5751424"/>
              <a:gd name="connsiteX145" fmla="*/ 1482436 w 4291792"/>
              <a:gd name="connsiteY145" fmla="*/ 2121533 h 5751424"/>
              <a:gd name="connsiteX146" fmla="*/ 1593273 w 4291792"/>
              <a:gd name="connsiteY146" fmla="*/ 1996842 h 5751424"/>
              <a:gd name="connsiteX147" fmla="*/ 1634836 w 4291792"/>
              <a:gd name="connsiteY147" fmla="*/ 1955278 h 5751424"/>
              <a:gd name="connsiteX148" fmla="*/ 1676400 w 4291792"/>
              <a:gd name="connsiteY148" fmla="*/ 1927569 h 5751424"/>
              <a:gd name="connsiteX149" fmla="*/ 1745673 w 4291792"/>
              <a:gd name="connsiteY149" fmla="*/ 1858296 h 5751424"/>
              <a:gd name="connsiteX150" fmla="*/ 1814945 w 4291792"/>
              <a:gd name="connsiteY150" fmla="*/ 1775169 h 5751424"/>
              <a:gd name="connsiteX151" fmla="*/ 1870363 w 4291792"/>
              <a:gd name="connsiteY151" fmla="*/ 1747460 h 5751424"/>
              <a:gd name="connsiteX152" fmla="*/ 1925782 w 4291792"/>
              <a:gd name="connsiteY152" fmla="*/ 1678187 h 5751424"/>
              <a:gd name="connsiteX153" fmla="*/ 1995054 w 4291792"/>
              <a:gd name="connsiteY153" fmla="*/ 1622769 h 5751424"/>
              <a:gd name="connsiteX154" fmla="*/ 2036618 w 4291792"/>
              <a:gd name="connsiteY154" fmla="*/ 1581205 h 5751424"/>
              <a:gd name="connsiteX155" fmla="*/ 2092036 w 4291792"/>
              <a:gd name="connsiteY155" fmla="*/ 1567351 h 5751424"/>
              <a:gd name="connsiteX156" fmla="*/ 2202873 w 4291792"/>
              <a:gd name="connsiteY156" fmla="*/ 1539642 h 5751424"/>
              <a:gd name="connsiteX157" fmla="*/ 2258291 w 4291792"/>
              <a:gd name="connsiteY157" fmla="*/ 1456515 h 575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291792" h="5751424">
                <a:moveTo>
                  <a:pt x="2147454" y="1525787"/>
                </a:moveTo>
                <a:cubicBezTo>
                  <a:pt x="2189018" y="1488842"/>
                  <a:pt x="2231152" y="1452528"/>
                  <a:pt x="2272145" y="1414951"/>
                </a:cubicBezTo>
                <a:cubicBezTo>
                  <a:pt x="2286588" y="1401711"/>
                  <a:pt x="2298243" y="1385416"/>
                  <a:pt x="2313709" y="1373387"/>
                </a:cubicBezTo>
                <a:cubicBezTo>
                  <a:pt x="2339996" y="1352941"/>
                  <a:pt x="2373288" y="1341517"/>
                  <a:pt x="2396836" y="1317969"/>
                </a:cubicBezTo>
                <a:cubicBezTo>
                  <a:pt x="2415309" y="1299496"/>
                  <a:pt x="2432419" y="1279552"/>
                  <a:pt x="2452254" y="1262551"/>
                </a:cubicBezTo>
                <a:cubicBezTo>
                  <a:pt x="2538830" y="1188343"/>
                  <a:pt x="2444409" y="1285753"/>
                  <a:pt x="2549236" y="1207133"/>
                </a:cubicBezTo>
                <a:cubicBezTo>
                  <a:pt x="2570135" y="1191458"/>
                  <a:pt x="2582501" y="1165561"/>
                  <a:pt x="2604654" y="1151715"/>
                </a:cubicBezTo>
                <a:cubicBezTo>
                  <a:pt x="2620801" y="1141623"/>
                  <a:pt x="2642244" y="1144546"/>
                  <a:pt x="2660073" y="1137860"/>
                </a:cubicBezTo>
                <a:cubicBezTo>
                  <a:pt x="2679411" y="1130608"/>
                  <a:pt x="2697018" y="1119387"/>
                  <a:pt x="2715491" y="1110151"/>
                </a:cubicBezTo>
                <a:cubicBezTo>
                  <a:pt x="2859631" y="966007"/>
                  <a:pt x="2669018" y="1162059"/>
                  <a:pt x="2784763" y="1027024"/>
                </a:cubicBezTo>
                <a:cubicBezTo>
                  <a:pt x="2801765" y="1007189"/>
                  <a:pt x="2821709" y="990078"/>
                  <a:pt x="2840182" y="971605"/>
                </a:cubicBezTo>
                <a:lnTo>
                  <a:pt x="2881745" y="930042"/>
                </a:lnTo>
                <a:cubicBezTo>
                  <a:pt x="2895600" y="916187"/>
                  <a:pt x="2912440" y="904781"/>
                  <a:pt x="2923309" y="888478"/>
                </a:cubicBezTo>
                <a:cubicBezTo>
                  <a:pt x="3019153" y="744713"/>
                  <a:pt x="2873268" y="967262"/>
                  <a:pt x="2978727" y="791496"/>
                </a:cubicBezTo>
                <a:cubicBezTo>
                  <a:pt x="2995861" y="762940"/>
                  <a:pt x="3021777" y="739289"/>
                  <a:pt x="3034145" y="708369"/>
                </a:cubicBezTo>
                <a:cubicBezTo>
                  <a:pt x="3052618" y="662187"/>
                  <a:pt x="3077499" y="618078"/>
                  <a:pt x="3089563" y="569824"/>
                </a:cubicBezTo>
                <a:cubicBezTo>
                  <a:pt x="3097308" y="538846"/>
                  <a:pt x="3117635" y="451515"/>
                  <a:pt x="3131127" y="431278"/>
                </a:cubicBezTo>
                <a:cubicBezTo>
                  <a:pt x="3166082" y="378846"/>
                  <a:pt x="3147062" y="401489"/>
                  <a:pt x="3186545" y="362005"/>
                </a:cubicBezTo>
                <a:cubicBezTo>
                  <a:pt x="3191163" y="348151"/>
                  <a:pt x="3193154" y="333122"/>
                  <a:pt x="3200400" y="320442"/>
                </a:cubicBezTo>
                <a:cubicBezTo>
                  <a:pt x="3217936" y="289754"/>
                  <a:pt x="3270554" y="229726"/>
                  <a:pt x="3297382" y="209605"/>
                </a:cubicBezTo>
                <a:cubicBezTo>
                  <a:pt x="3315855" y="195751"/>
                  <a:pt x="3335542" y="183383"/>
                  <a:pt x="3352800" y="168042"/>
                </a:cubicBezTo>
                <a:cubicBezTo>
                  <a:pt x="3377207" y="146347"/>
                  <a:pt x="3394902" y="116883"/>
                  <a:pt x="3422073" y="98769"/>
                </a:cubicBezTo>
                <a:cubicBezTo>
                  <a:pt x="3523328" y="31265"/>
                  <a:pt x="3396018" y="113657"/>
                  <a:pt x="3519054" y="43351"/>
                </a:cubicBezTo>
                <a:cubicBezTo>
                  <a:pt x="3594255" y="379"/>
                  <a:pt x="3525977" y="27189"/>
                  <a:pt x="3602182" y="1787"/>
                </a:cubicBezTo>
                <a:cubicBezTo>
                  <a:pt x="3731491" y="6405"/>
                  <a:pt x="3863707" y="-12009"/>
                  <a:pt x="3990109" y="15642"/>
                </a:cubicBezTo>
                <a:cubicBezTo>
                  <a:pt x="4028735" y="24092"/>
                  <a:pt x="4063933" y="153987"/>
                  <a:pt x="4073236" y="181896"/>
                </a:cubicBezTo>
                <a:lnTo>
                  <a:pt x="4087091" y="223460"/>
                </a:lnTo>
                <a:cubicBezTo>
                  <a:pt x="4091709" y="315824"/>
                  <a:pt x="4093265" y="408391"/>
                  <a:pt x="4100945" y="500551"/>
                </a:cubicBezTo>
                <a:cubicBezTo>
                  <a:pt x="4102526" y="519526"/>
                  <a:pt x="4111066" y="537298"/>
                  <a:pt x="4114800" y="555969"/>
                </a:cubicBezTo>
                <a:cubicBezTo>
                  <a:pt x="4119099" y="577462"/>
                  <a:pt x="4130440" y="666353"/>
                  <a:pt x="4142509" y="694515"/>
                </a:cubicBezTo>
                <a:cubicBezTo>
                  <a:pt x="4156975" y="728269"/>
                  <a:pt x="4186816" y="752676"/>
                  <a:pt x="4211782" y="777642"/>
                </a:cubicBezTo>
                <a:cubicBezTo>
                  <a:pt x="4244757" y="876566"/>
                  <a:pt x="4223290" y="836467"/>
                  <a:pt x="4267200" y="902333"/>
                </a:cubicBezTo>
                <a:cubicBezTo>
                  <a:pt x="4303191" y="1010309"/>
                  <a:pt x="4296624" y="973455"/>
                  <a:pt x="4267200" y="1179424"/>
                </a:cubicBezTo>
                <a:cubicBezTo>
                  <a:pt x="4264279" y="1199870"/>
                  <a:pt x="4246743" y="1215504"/>
                  <a:pt x="4239491" y="1234842"/>
                </a:cubicBezTo>
                <a:cubicBezTo>
                  <a:pt x="4226178" y="1270342"/>
                  <a:pt x="4228524" y="1298339"/>
                  <a:pt x="4211782" y="1331824"/>
                </a:cubicBezTo>
                <a:cubicBezTo>
                  <a:pt x="4204336" y="1346717"/>
                  <a:pt x="4190836" y="1358171"/>
                  <a:pt x="4184073" y="1373387"/>
                </a:cubicBezTo>
                <a:cubicBezTo>
                  <a:pt x="4162123" y="1422774"/>
                  <a:pt x="4166280" y="1460452"/>
                  <a:pt x="4128654" y="1498078"/>
                </a:cubicBezTo>
                <a:cubicBezTo>
                  <a:pt x="4116880" y="1509852"/>
                  <a:pt x="4102396" y="1519228"/>
                  <a:pt x="4087091" y="1525787"/>
                </a:cubicBezTo>
                <a:cubicBezTo>
                  <a:pt x="4069589" y="1533288"/>
                  <a:pt x="4050146" y="1535024"/>
                  <a:pt x="4031673" y="1539642"/>
                </a:cubicBezTo>
                <a:cubicBezTo>
                  <a:pt x="4009328" y="1561986"/>
                  <a:pt x="3992983" y="1581953"/>
                  <a:pt x="3962400" y="1595060"/>
                </a:cubicBezTo>
                <a:cubicBezTo>
                  <a:pt x="3944898" y="1602561"/>
                  <a:pt x="3925455" y="1604297"/>
                  <a:pt x="3906982" y="1608915"/>
                </a:cubicBezTo>
                <a:cubicBezTo>
                  <a:pt x="3811703" y="1672434"/>
                  <a:pt x="3855447" y="1653802"/>
                  <a:pt x="3782291" y="1678187"/>
                </a:cubicBezTo>
                <a:cubicBezTo>
                  <a:pt x="3768436" y="1692042"/>
                  <a:pt x="3751595" y="1703448"/>
                  <a:pt x="3740727" y="1719751"/>
                </a:cubicBezTo>
                <a:cubicBezTo>
                  <a:pt x="3668790" y="1827657"/>
                  <a:pt x="3785457" y="1702733"/>
                  <a:pt x="3699163" y="1789024"/>
                </a:cubicBezTo>
                <a:cubicBezTo>
                  <a:pt x="3694545" y="1922951"/>
                  <a:pt x="3693668" y="2057059"/>
                  <a:pt x="3685309" y="2190805"/>
                </a:cubicBezTo>
                <a:cubicBezTo>
                  <a:pt x="3683724" y="2216163"/>
                  <a:pt x="3651396" y="2269933"/>
                  <a:pt x="3643745" y="2287787"/>
                </a:cubicBezTo>
                <a:cubicBezTo>
                  <a:pt x="3637992" y="2301210"/>
                  <a:pt x="3637137" y="2316671"/>
                  <a:pt x="3629891" y="2329351"/>
                </a:cubicBezTo>
                <a:cubicBezTo>
                  <a:pt x="3600970" y="2379963"/>
                  <a:pt x="3543298" y="2429798"/>
                  <a:pt x="3505200" y="2467896"/>
                </a:cubicBezTo>
                <a:cubicBezTo>
                  <a:pt x="3491345" y="2481751"/>
                  <a:pt x="3474504" y="2493157"/>
                  <a:pt x="3463636" y="2509460"/>
                </a:cubicBezTo>
                <a:lnTo>
                  <a:pt x="3435927" y="2551024"/>
                </a:lnTo>
                <a:cubicBezTo>
                  <a:pt x="3431309" y="2564878"/>
                  <a:pt x="3429587" y="2580064"/>
                  <a:pt x="3422073" y="2592587"/>
                </a:cubicBezTo>
                <a:cubicBezTo>
                  <a:pt x="3415352" y="2603788"/>
                  <a:pt x="3402725" y="2610261"/>
                  <a:pt x="3394363" y="2620296"/>
                </a:cubicBezTo>
                <a:cubicBezTo>
                  <a:pt x="3379581" y="2638035"/>
                  <a:pt x="3367827" y="2658183"/>
                  <a:pt x="3352800" y="2675715"/>
                </a:cubicBezTo>
                <a:cubicBezTo>
                  <a:pt x="3340049" y="2690591"/>
                  <a:pt x="3323779" y="2702226"/>
                  <a:pt x="3311236" y="2717278"/>
                </a:cubicBezTo>
                <a:cubicBezTo>
                  <a:pt x="3277527" y="2757729"/>
                  <a:pt x="3251487" y="2804736"/>
                  <a:pt x="3214254" y="2841969"/>
                </a:cubicBezTo>
                <a:cubicBezTo>
                  <a:pt x="3186545" y="2869678"/>
                  <a:pt x="3152864" y="2892491"/>
                  <a:pt x="3131127" y="2925096"/>
                </a:cubicBezTo>
                <a:cubicBezTo>
                  <a:pt x="3112654" y="2952805"/>
                  <a:pt x="3086241" y="2976631"/>
                  <a:pt x="3075709" y="3008224"/>
                </a:cubicBezTo>
                <a:cubicBezTo>
                  <a:pt x="3071091" y="3022078"/>
                  <a:pt x="3068385" y="3036725"/>
                  <a:pt x="3061854" y="3049787"/>
                </a:cubicBezTo>
                <a:cubicBezTo>
                  <a:pt x="3054407" y="3064680"/>
                  <a:pt x="3042406" y="3076894"/>
                  <a:pt x="3034145" y="3091351"/>
                </a:cubicBezTo>
                <a:cubicBezTo>
                  <a:pt x="3023898" y="3109283"/>
                  <a:pt x="3015672" y="3128296"/>
                  <a:pt x="3006436" y="3146769"/>
                </a:cubicBezTo>
                <a:cubicBezTo>
                  <a:pt x="3001818" y="3165242"/>
                  <a:pt x="3001097" y="3185156"/>
                  <a:pt x="2992582" y="3202187"/>
                </a:cubicBezTo>
                <a:cubicBezTo>
                  <a:pt x="2977689" y="3231974"/>
                  <a:pt x="2937163" y="3285315"/>
                  <a:pt x="2937163" y="3285315"/>
                </a:cubicBezTo>
                <a:cubicBezTo>
                  <a:pt x="2932545" y="3303788"/>
                  <a:pt x="2930810" y="3323231"/>
                  <a:pt x="2923309" y="3340733"/>
                </a:cubicBezTo>
                <a:cubicBezTo>
                  <a:pt x="2916750" y="3356038"/>
                  <a:pt x="2901447" y="3366705"/>
                  <a:pt x="2895600" y="3382296"/>
                </a:cubicBezTo>
                <a:cubicBezTo>
                  <a:pt x="2884976" y="3410626"/>
                  <a:pt x="2871713" y="3529440"/>
                  <a:pt x="2867891" y="3548551"/>
                </a:cubicBezTo>
                <a:cubicBezTo>
                  <a:pt x="2865027" y="3562872"/>
                  <a:pt x="2857578" y="3575947"/>
                  <a:pt x="2854036" y="3590115"/>
                </a:cubicBezTo>
                <a:cubicBezTo>
                  <a:pt x="2848325" y="3612960"/>
                  <a:pt x="2846378" y="3636669"/>
                  <a:pt x="2840182" y="3659387"/>
                </a:cubicBezTo>
                <a:cubicBezTo>
                  <a:pt x="2832497" y="3687566"/>
                  <a:pt x="2817275" y="3713704"/>
                  <a:pt x="2812473" y="3742515"/>
                </a:cubicBezTo>
                <a:cubicBezTo>
                  <a:pt x="2806296" y="3779575"/>
                  <a:pt x="2794445" y="3856185"/>
                  <a:pt x="2784763" y="3894915"/>
                </a:cubicBezTo>
                <a:cubicBezTo>
                  <a:pt x="2781221" y="3909083"/>
                  <a:pt x="2775527" y="3922624"/>
                  <a:pt x="2770909" y="3936478"/>
                </a:cubicBezTo>
                <a:cubicBezTo>
                  <a:pt x="2766291" y="4001133"/>
                  <a:pt x="2760374" y="4065708"/>
                  <a:pt x="2757054" y="4130442"/>
                </a:cubicBezTo>
                <a:cubicBezTo>
                  <a:pt x="2751136" y="4245837"/>
                  <a:pt x="2751432" y="4361552"/>
                  <a:pt x="2743200" y="4476805"/>
                </a:cubicBezTo>
                <a:cubicBezTo>
                  <a:pt x="2742160" y="4491372"/>
                  <a:pt x="2738468" y="4506965"/>
                  <a:pt x="2729345" y="4518369"/>
                </a:cubicBezTo>
                <a:cubicBezTo>
                  <a:pt x="2718943" y="4531371"/>
                  <a:pt x="2701636" y="4536842"/>
                  <a:pt x="2687782" y="4546078"/>
                </a:cubicBezTo>
                <a:cubicBezTo>
                  <a:pt x="2678546" y="4559933"/>
                  <a:pt x="2673075" y="4577240"/>
                  <a:pt x="2660073" y="4587642"/>
                </a:cubicBezTo>
                <a:cubicBezTo>
                  <a:pt x="2651041" y="4594868"/>
                  <a:pt x="2566708" y="4614447"/>
                  <a:pt x="2563091" y="4615351"/>
                </a:cubicBezTo>
                <a:cubicBezTo>
                  <a:pt x="2456590" y="4686351"/>
                  <a:pt x="2512812" y="4665294"/>
                  <a:pt x="2396836" y="4684624"/>
                </a:cubicBezTo>
                <a:cubicBezTo>
                  <a:pt x="2353045" y="4710898"/>
                  <a:pt x="2318522" y="4734020"/>
                  <a:pt x="2272145" y="4753896"/>
                </a:cubicBezTo>
                <a:cubicBezTo>
                  <a:pt x="2258722" y="4759649"/>
                  <a:pt x="2244436" y="4763133"/>
                  <a:pt x="2230582" y="4767751"/>
                </a:cubicBezTo>
                <a:cubicBezTo>
                  <a:pt x="2216727" y="4781606"/>
                  <a:pt x="2204070" y="4796772"/>
                  <a:pt x="2189018" y="4809315"/>
                </a:cubicBezTo>
                <a:cubicBezTo>
                  <a:pt x="2152196" y="4840000"/>
                  <a:pt x="2135152" y="4840095"/>
                  <a:pt x="2092036" y="4864733"/>
                </a:cubicBezTo>
                <a:cubicBezTo>
                  <a:pt x="2016837" y="4907704"/>
                  <a:pt x="2085114" y="4880896"/>
                  <a:pt x="2008909" y="4906296"/>
                </a:cubicBezTo>
                <a:cubicBezTo>
                  <a:pt x="1995054" y="4920151"/>
                  <a:pt x="1982811" y="4935831"/>
                  <a:pt x="1967345" y="4947860"/>
                </a:cubicBezTo>
                <a:cubicBezTo>
                  <a:pt x="1941058" y="4968306"/>
                  <a:pt x="1884218" y="5003278"/>
                  <a:pt x="1884218" y="5003278"/>
                </a:cubicBezTo>
                <a:cubicBezTo>
                  <a:pt x="1827121" y="5088925"/>
                  <a:pt x="1890516" y="5005377"/>
                  <a:pt x="1814945" y="5072551"/>
                </a:cubicBezTo>
                <a:cubicBezTo>
                  <a:pt x="1785657" y="5098585"/>
                  <a:pt x="1764423" y="5133941"/>
                  <a:pt x="1731818" y="5155678"/>
                </a:cubicBezTo>
                <a:cubicBezTo>
                  <a:pt x="1694870" y="5180309"/>
                  <a:pt x="1677413" y="5188023"/>
                  <a:pt x="1648691" y="5224951"/>
                </a:cubicBezTo>
                <a:cubicBezTo>
                  <a:pt x="1628246" y="5251238"/>
                  <a:pt x="1603804" y="5276485"/>
                  <a:pt x="1593273" y="5308078"/>
                </a:cubicBezTo>
                <a:cubicBezTo>
                  <a:pt x="1588655" y="5321933"/>
                  <a:pt x="1588541" y="5338238"/>
                  <a:pt x="1579418" y="5349642"/>
                </a:cubicBezTo>
                <a:cubicBezTo>
                  <a:pt x="1569016" y="5362644"/>
                  <a:pt x="1550646" y="5366691"/>
                  <a:pt x="1537854" y="5377351"/>
                </a:cubicBezTo>
                <a:cubicBezTo>
                  <a:pt x="1522802" y="5389894"/>
                  <a:pt x="1507679" y="5402971"/>
                  <a:pt x="1496291" y="5418915"/>
                </a:cubicBezTo>
                <a:cubicBezTo>
                  <a:pt x="1441168" y="5496089"/>
                  <a:pt x="1506043" y="5464968"/>
                  <a:pt x="1413163" y="5488187"/>
                </a:cubicBezTo>
                <a:cubicBezTo>
                  <a:pt x="1399309" y="5497423"/>
                  <a:pt x="1386816" y="5509133"/>
                  <a:pt x="1371600" y="5515896"/>
                </a:cubicBezTo>
                <a:cubicBezTo>
                  <a:pt x="1344910" y="5527758"/>
                  <a:pt x="1288473" y="5543605"/>
                  <a:pt x="1288473" y="5543605"/>
                </a:cubicBezTo>
                <a:cubicBezTo>
                  <a:pt x="1222531" y="5587567"/>
                  <a:pt x="1272823" y="5560770"/>
                  <a:pt x="1191491" y="5585169"/>
                </a:cubicBezTo>
                <a:cubicBezTo>
                  <a:pt x="1163515" y="5593562"/>
                  <a:pt x="1108363" y="5612878"/>
                  <a:pt x="1108363" y="5612878"/>
                </a:cubicBezTo>
                <a:lnTo>
                  <a:pt x="983673" y="5696005"/>
                </a:lnTo>
                <a:cubicBezTo>
                  <a:pt x="969818" y="5705242"/>
                  <a:pt x="957906" y="5718450"/>
                  <a:pt x="942109" y="5723715"/>
                </a:cubicBezTo>
                <a:cubicBezTo>
                  <a:pt x="878205" y="5745015"/>
                  <a:pt x="914865" y="5734705"/>
                  <a:pt x="831273" y="5751424"/>
                </a:cubicBezTo>
                <a:cubicBezTo>
                  <a:pt x="734291" y="5746806"/>
                  <a:pt x="635796" y="5755248"/>
                  <a:pt x="540327" y="5737569"/>
                </a:cubicBezTo>
                <a:cubicBezTo>
                  <a:pt x="507582" y="5731505"/>
                  <a:pt x="484909" y="5700624"/>
                  <a:pt x="457200" y="5682151"/>
                </a:cubicBezTo>
                <a:cubicBezTo>
                  <a:pt x="388465" y="5636328"/>
                  <a:pt x="427410" y="5666217"/>
                  <a:pt x="346363" y="5585169"/>
                </a:cubicBezTo>
                <a:cubicBezTo>
                  <a:pt x="332509" y="5571314"/>
                  <a:pt x="315668" y="5559907"/>
                  <a:pt x="304800" y="5543605"/>
                </a:cubicBezTo>
                <a:cubicBezTo>
                  <a:pt x="295564" y="5529751"/>
                  <a:pt x="288153" y="5514487"/>
                  <a:pt x="277091" y="5502042"/>
                </a:cubicBezTo>
                <a:cubicBezTo>
                  <a:pt x="251057" y="5472754"/>
                  <a:pt x="215700" y="5451520"/>
                  <a:pt x="193963" y="5418915"/>
                </a:cubicBezTo>
                <a:cubicBezTo>
                  <a:pt x="157018" y="5363497"/>
                  <a:pt x="180109" y="5386587"/>
                  <a:pt x="124691" y="5349642"/>
                </a:cubicBezTo>
                <a:cubicBezTo>
                  <a:pt x="115455" y="5335787"/>
                  <a:pt x="105243" y="5322535"/>
                  <a:pt x="96982" y="5308078"/>
                </a:cubicBezTo>
                <a:cubicBezTo>
                  <a:pt x="86735" y="5290146"/>
                  <a:pt x="80729" y="5269844"/>
                  <a:pt x="69273" y="5252660"/>
                </a:cubicBezTo>
                <a:cubicBezTo>
                  <a:pt x="62027" y="5241792"/>
                  <a:pt x="50800" y="5234187"/>
                  <a:pt x="41563" y="5224951"/>
                </a:cubicBezTo>
                <a:cubicBezTo>
                  <a:pt x="36945" y="5206478"/>
                  <a:pt x="31840" y="5188121"/>
                  <a:pt x="27709" y="5169533"/>
                </a:cubicBezTo>
                <a:cubicBezTo>
                  <a:pt x="14797" y="5111427"/>
                  <a:pt x="10029" y="5077307"/>
                  <a:pt x="0" y="5017133"/>
                </a:cubicBezTo>
                <a:cubicBezTo>
                  <a:pt x="6184" y="4961479"/>
                  <a:pt x="14526" y="4835677"/>
                  <a:pt x="41563" y="4781605"/>
                </a:cubicBezTo>
                <a:cubicBezTo>
                  <a:pt x="50800" y="4763132"/>
                  <a:pt x="61859" y="4745464"/>
                  <a:pt x="69273" y="4726187"/>
                </a:cubicBezTo>
                <a:cubicBezTo>
                  <a:pt x="85001" y="4685295"/>
                  <a:pt x="96981" y="4643060"/>
                  <a:pt x="110836" y="4601496"/>
                </a:cubicBezTo>
                <a:lnTo>
                  <a:pt x="124691" y="4559933"/>
                </a:lnTo>
                <a:cubicBezTo>
                  <a:pt x="129309" y="4546078"/>
                  <a:pt x="132014" y="4531431"/>
                  <a:pt x="138545" y="4518369"/>
                </a:cubicBezTo>
                <a:cubicBezTo>
                  <a:pt x="147781" y="4499896"/>
                  <a:pt x="156007" y="4480883"/>
                  <a:pt x="166254" y="4462951"/>
                </a:cubicBezTo>
                <a:cubicBezTo>
                  <a:pt x="182463" y="4434585"/>
                  <a:pt x="217681" y="4389763"/>
                  <a:pt x="235527" y="4365969"/>
                </a:cubicBezTo>
                <a:cubicBezTo>
                  <a:pt x="270354" y="4261489"/>
                  <a:pt x="223373" y="4390280"/>
                  <a:pt x="277091" y="4282842"/>
                </a:cubicBezTo>
                <a:cubicBezTo>
                  <a:pt x="307242" y="4222539"/>
                  <a:pt x="270602" y="4253133"/>
                  <a:pt x="318654" y="4185860"/>
                </a:cubicBezTo>
                <a:cubicBezTo>
                  <a:pt x="330042" y="4169916"/>
                  <a:pt x="348830" y="4160240"/>
                  <a:pt x="360218" y="4144296"/>
                </a:cubicBezTo>
                <a:cubicBezTo>
                  <a:pt x="372222" y="4127490"/>
                  <a:pt x="377680" y="4106810"/>
                  <a:pt x="387927" y="4088878"/>
                </a:cubicBezTo>
                <a:cubicBezTo>
                  <a:pt x="396188" y="4074421"/>
                  <a:pt x="408189" y="4062208"/>
                  <a:pt x="415636" y="4047315"/>
                </a:cubicBezTo>
                <a:cubicBezTo>
                  <a:pt x="448482" y="3981623"/>
                  <a:pt x="434326" y="3981388"/>
                  <a:pt x="471054" y="3922624"/>
                </a:cubicBezTo>
                <a:cubicBezTo>
                  <a:pt x="522944" y="3839599"/>
                  <a:pt x="497503" y="3893657"/>
                  <a:pt x="554182" y="3825642"/>
                </a:cubicBezTo>
                <a:cubicBezTo>
                  <a:pt x="564842" y="3812850"/>
                  <a:pt x="572213" y="3797628"/>
                  <a:pt x="581891" y="3784078"/>
                </a:cubicBezTo>
                <a:cubicBezTo>
                  <a:pt x="595312" y="3765288"/>
                  <a:pt x="610033" y="3747450"/>
                  <a:pt x="623454" y="3728660"/>
                </a:cubicBezTo>
                <a:cubicBezTo>
                  <a:pt x="633132" y="3715110"/>
                  <a:pt x="640761" y="3700098"/>
                  <a:pt x="651163" y="3687096"/>
                </a:cubicBezTo>
                <a:cubicBezTo>
                  <a:pt x="673723" y="3658896"/>
                  <a:pt x="689578" y="3652250"/>
                  <a:pt x="720436" y="3631678"/>
                </a:cubicBezTo>
                <a:cubicBezTo>
                  <a:pt x="757752" y="3445104"/>
                  <a:pt x="701598" y="3674063"/>
                  <a:pt x="775854" y="3506987"/>
                </a:cubicBezTo>
                <a:cubicBezTo>
                  <a:pt x="785418" y="3485469"/>
                  <a:pt x="782262" y="3460055"/>
                  <a:pt x="789709" y="3437715"/>
                </a:cubicBezTo>
                <a:cubicBezTo>
                  <a:pt x="805438" y="3390528"/>
                  <a:pt x="835372" y="3347943"/>
                  <a:pt x="845127" y="3299169"/>
                </a:cubicBezTo>
                <a:cubicBezTo>
                  <a:pt x="862248" y="3213568"/>
                  <a:pt x="845920" y="3249489"/>
                  <a:pt x="886691" y="3188333"/>
                </a:cubicBezTo>
                <a:cubicBezTo>
                  <a:pt x="891309" y="3165242"/>
                  <a:pt x="894834" y="3141905"/>
                  <a:pt x="900545" y="3119060"/>
                </a:cubicBezTo>
                <a:cubicBezTo>
                  <a:pt x="904087" y="3104892"/>
                  <a:pt x="910858" y="3091664"/>
                  <a:pt x="914400" y="3077496"/>
                </a:cubicBezTo>
                <a:cubicBezTo>
                  <a:pt x="920111" y="3054651"/>
                  <a:pt x="922058" y="3030942"/>
                  <a:pt x="928254" y="3008224"/>
                </a:cubicBezTo>
                <a:cubicBezTo>
                  <a:pt x="935939" y="2980045"/>
                  <a:pt x="950235" y="2953737"/>
                  <a:pt x="955963" y="2925096"/>
                </a:cubicBezTo>
                <a:cubicBezTo>
                  <a:pt x="959960" y="2905113"/>
                  <a:pt x="987039" y="2739939"/>
                  <a:pt x="1011382" y="2703424"/>
                </a:cubicBezTo>
                <a:lnTo>
                  <a:pt x="1039091" y="2661860"/>
                </a:lnTo>
                <a:cubicBezTo>
                  <a:pt x="1043709" y="2648005"/>
                  <a:pt x="1045853" y="2633062"/>
                  <a:pt x="1052945" y="2620296"/>
                </a:cubicBezTo>
                <a:cubicBezTo>
                  <a:pt x="1069118" y="2591185"/>
                  <a:pt x="1097832" y="2568762"/>
                  <a:pt x="1108363" y="2537169"/>
                </a:cubicBezTo>
                <a:cubicBezTo>
                  <a:pt x="1112981" y="2523314"/>
                  <a:pt x="1115126" y="2508371"/>
                  <a:pt x="1122218" y="2495605"/>
                </a:cubicBezTo>
                <a:cubicBezTo>
                  <a:pt x="1152286" y="2441483"/>
                  <a:pt x="1209495" y="2363529"/>
                  <a:pt x="1260763" y="2329351"/>
                </a:cubicBezTo>
                <a:cubicBezTo>
                  <a:pt x="1274618" y="2320115"/>
                  <a:pt x="1289535" y="2312302"/>
                  <a:pt x="1302327" y="2301642"/>
                </a:cubicBezTo>
                <a:cubicBezTo>
                  <a:pt x="1379321" y="2237481"/>
                  <a:pt x="1312919" y="2285579"/>
                  <a:pt x="1371600" y="2218515"/>
                </a:cubicBezTo>
                <a:cubicBezTo>
                  <a:pt x="1428333" y="2153677"/>
                  <a:pt x="1426099" y="2159091"/>
                  <a:pt x="1482436" y="2121533"/>
                </a:cubicBezTo>
                <a:cubicBezTo>
                  <a:pt x="1531883" y="2047362"/>
                  <a:pt x="1498368" y="2091747"/>
                  <a:pt x="1593273" y="1996842"/>
                </a:cubicBezTo>
                <a:cubicBezTo>
                  <a:pt x="1607128" y="1982987"/>
                  <a:pt x="1618533" y="1966146"/>
                  <a:pt x="1634836" y="1955278"/>
                </a:cubicBezTo>
                <a:cubicBezTo>
                  <a:pt x="1648691" y="1946042"/>
                  <a:pt x="1663869" y="1938534"/>
                  <a:pt x="1676400" y="1927569"/>
                </a:cubicBezTo>
                <a:cubicBezTo>
                  <a:pt x="1700976" y="1906065"/>
                  <a:pt x="1727559" y="1885467"/>
                  <a:pt x="1745673" y="1858296"/>
                </a:cubicBezTo>
                <a:cubicBezTo>
                  <a:pt x="1767766" y="1825156"/>
                  <a:pt x="1781005" y="1799412"/>
                  <a:pt x="1814945" y="1775169"/>
                </a:cubicBezTo>
                <a:cubicBezTo>
                  <a:pt x="1831751" y="1763165"/>
                  <a:pt x="1851890" y="1756696"/>
                  <a:pt x="1870363" y="1747460"/>
                </a:cubicBezTo>
                <a:cubicBezTo>
                  <a:pt x="1897336" y="1666544"/>
                  <a:pt x="1863114" y="1740854"/>
                  <a:pt x="1925782" y="1678187"/>
                </a:cubicBezTo>
                <a:cubicBezTo>
                  <a:pt x="1988450" y="1615520"/>
                  <a:pt x="1914138" y="1649742"/>
                  <a:pt x="1995054" y="1622769"/>
                </a:cubicBezTo>
                <a:cubicBezTo>
                  <a:pt x="2008909" y="1608914"/>
                  <a:pt x="2019606" y="1590926"/>
                  <a:pt x="2036618" y="1581205"/>
                </a:cubicBezTo>
                <a:cubicBezTo>
                  <a:pt x="2053150" y="1571758"/>
                  <a:pt x="2073448" y="1571482"/>
                  <a:pt x="2092036" y="1567351"/>
                </a:cubicBezTo>
                <a:cubicBezTo>
                  <a:pt x="2192345" y="1545060"/>
                  <a:pt x="2128602" y="1564398"/>
                  <a:pt x="2202873" y="1539642"/>
                </a:cubicBezTo>
                <a:cubicBezTo>
                  <a:pt x="2233503" y="1447753"/>
                  <a:pt x="2201374" y="1456515"/>
                  <a:pt x="2258291" y="1456515"/>
                </a:cubicBez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10145" y="3075709"/>
            <a:ext cx="1177637" cy="790999"/>
          </a:xfrm>
          <a:custGeom>
            <a:avLst/>
            <a:gdLst>
              <a:gd name="connsiteX0" fmla="*/ 540328 w 1177637"/>
              <a:gd name="connsiteY0" fmla="*/ 13855 h 790999"/>
              <a:gd name="connsiteX1" fmla="*/ 304800 w 1177637"/>
              <a:gd name="connsiteY1" fmla="*/ 27709 h 790999"/>
              <a:gd name="connsiteX2" fmla="*/ 180110 w 1177637"/>
              <a:gd name="connsiteY2" fmla="*/ 124691 h 790999"/>
              <a:gd name="connsiteX3" fmla="*/ 110837 w 1177637"/>
              <a:gd name="connsiteY3" fmla="*/ 180109 h 790999"/>
              <a:gd name="connsiteX4" fmla="*/ 83128 w 1177637"/>
              <a:gd name="connsiteY4" fmla="*/ 221673 h 790999"/>
              <a:gd name="connsiteX5" fmla="*/ 41564 w 1177637"/>
              <a:gd name="connsiteY5" fmla="*/ 304800 h 790999"/>
              <a:gd name="connsiteX6" fmla="*/ 13855 w 1177637"/>
              <a:gd name="connsiteY6" fmla="*/ 429491 h 790999"/>
              <a:gd name="connsiteX7" fmla="*/ 0 w 1177637"/>
              <a:gd name="connsiteY7" fmla="*/ 595746 h 790999"/>
              <a:gd name="connsiteX8" fmla="*/ 13855 w 1177637"/>
              <a:gd name="connsiteY8" fmla="*/ 748146 h 790999"/>
              <a:gd name="connsiteX9" fmla="*/ 41564 w 1177637"/>
              <a:gd name="connsiteY9" fmla="*/ 789709 h 790999"/>
              <a:gd name="connsiteX10" fmla="*/ 429491 w 1177637"/>
              <a:gd name="connsiteY10" fmla="*/ 762000 h 790999"/>
              <a:gd name="connsiteX11" fmla="*/ 900546 w 1177637"/>
              <a:gd name="connsiteY11" fmla="*/ 734291 h 790999"/>
              <a:gd name="connsiteX12" fmla="*/ 983673 w 1177637"/>
              <a:gd name="connsiteY12" fmla="*/ 720436 h 790999"/>
              <a:gd name="connsiteX13" fmla="*/ 1052946 w 1177637"/>
              <a:gd name="connsiteY13" fmla="*/ 595746 h 790999"/>
              <a:gd name="connsiteX14" fmla="*/ 1080655 w 1177637"/>
              <a:gd name="connsiteY14" fmla="*/ 568036 h 790999"/>
              <a:gd name="connsiteX15" fmla="*/ 1094510 w 1177637"/>
              <a:gd name="connsiteY15" fmla="*/ 484909 h 790999"/>
              <a:gd name="connsiteX16" fmla="*/ 1108364 w 1177637"/>
              <a:gd name="connsiteY16" fmla="*/ 387927 h 790999"/>
              <a:gd name="connsiteX17" fmla="*/ 1136073 w 1177637"/>
              <a:gd name="connsiteY17" fmla="*/ 235527 h 790999"/>
              <a:gd name="connsiteX18" fmla="*/ 1149928 w 1177637"/>
              <a:gd name="connsiteY18" fmla="*/ 180109 h 790999"/>
              <a:gd name="connsiteX19" fmla="*/ 1177637 w 1177637"/>
              <a:gd name="connsiteY19" fmla="*/ 96982 h 790999"/>
              <a:gd name="connsiteX20" fmla="*/ 1136073 w 1177637"/>
              <a:gd name="connsiteY20" fmla="*/ 69273 h 790999"/>
              <a:gd name="connsiteX21" fmla="*/ 1094510 w 1177637"/>
              <a:gd name="connsiteY21" fmla="*/ 55418 h 790999"/>
              <a:gd name="connsiteX22" fmla="*/ 748146 w 1177637"/>
              <a:gd name="connsiteY22" fmla="*/ 27709 h 790999"/>
              <a:gd name="connsiteX23" fmla="*/ 443346 w 1177637"/>
              <a:gd name="connsiteY23" fmla="*/ 0 h 79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7637" h="790999">
                <a:moveTo>
                  <a:pt x="540328" y="13855"/>
                </a:moveTo>
                <a:cubicBezTo>
                  <a:pt x="461819" y="18473"/>
                  <a:pt x="383055" y="19884"/>
                  <a:pt x="304800" y="27709"/>
                </a:cubicBezTo>
                <a:cubicBezTo>
                  <a:pt x="246477" y="33541"/>
                  <a:pt x="218784" y="86017"/>
                  <a:pt x="180110" y="124691"/>
                </a:cubicBezTo>
                <a:cubicBezTo>
                  <a:pt x="140629" y="164172"/>
                  <a:pt x="163264" y="145157"/>
                  <a:pt x="110837" y="180109"/>
                </a:cubicBezTo>
                <a:cubicBezTo>
                  <a:pt x="101601" y="193964"/>
                  <a:pt x="90575" y="206780"/>
                  <a:pt x="83128" y="221673"/>
                </a:cubicBezTo>
                <a:cubicBezTo>
                  <a:pt x="25767" y="336394"/>
                  <a:pt x="120975" y="185682"/>
                  <a:pt x="41564" y="304800"/>
                </a:cubicBezTo>
                <a:cubicBezTo>
                  <a:pt x="33062" y="338811"/>
                  <a:pt x="17763" y="396274"/>
                  <a:pt x="13855" y="429491"/>
                </a:cubicBezTo>
                <a:cubicBezTo>
                  <a:pt x="7357" y="484721"/>
                  <a:pt x="4618" y="540328"/>
                  <a:pt x="0" y="595746"/>
                </a:cubicBezTo>
                <a:cubicBezTo>
                  <a:pt x="4618" y="646546"/>
                  <a:pt x="3167" y="698269"/>
                  <a:pt x="13855" y="748146"/>
                </a:cubicBezTo>
                <a:cubicBezTo>
                  <a:pt x="17344" y="764427"/>
                  <a:pt x="24996" y="788052"/>
                  <a:pt x="41564" y="789709"/>
                </a:cubicBezTo>
                <a:cubicBezTo>
                  <a:pt x="115250" y="797078"/>
                  <a:pt x="331881" y="770874"/>
                  <a:pt x="429491" y="762000"/>
                </a:cubicBezTo>
                <a:cubicBezTo>
                  <a:pt x="652478" y="741729"/>
                  <a:pt x="621802" y="746962"/>
                  <a:pt x="900546" y="734291"/>
                </a:cubicBezTo>
                <a:cubicBezTo>
                  <a:pt x="928255" y="729673"/>
                  <a:pt x="960660" y="736545"/>
                  <a:pt x="983673" y="720436"/>
                </a:cubicBezTo>
                <a:cubicBezTo>
                  <a:pt x="1071321" y="659082"/>
                  <a:pt x="1017978" y="654025"/>
                  <a:pt x="1052946" y="595746"/>
                </a:cubicBezTo>
                <a:cubicBezTo>
                  <a:pt x="1059667" y="584545"/>
                  <a:pt x="1071419" y="577273"/>
                  <a:pt x="1080655" y="568036"/>
                </a:cubicBezTo>
                <a:cubicBezTo>
                  <a:pt x="1085273" y="540327"/>
                  <a:pt x="1090239" y="512674"/>
                  <a:pt x="1094510" y="484909"/>
                </a:cubicBezTo>
                <a:cubicBezTo>
                  <a:pt x="1099475" y="452633"/>
                  <a:pt x="1103399" y="420203"/>
                  <a:pt x="1108364" y="387927"/>
                </a:cubicBezTo>
                <a:cubicBezTo>
                  <a:pt x="1115880" y="339074"/>
                  <a:pt x="1125269" y="284143"/>
                  <a:pt x="1136073" y="235527"/>
                </a:cubicBezTo>
                <a:cubicBezTo>
                  <a:pt x="1140204" y="216939"/>
                  <a:pt x="1144456" y="198347"/>
                  <a:pt x="1149928" y="180109"/>
                </a:cubicBezTo>
                <a:cubicBezTo>
                  <a:pt x="1158321" y="152133"/>
                  <a:pt x="1177637" y="96982"/>
                  <a:pt x="1177637" y="96982"/>
                </a:cubicBezTo>
                <a:cubicBezTo>
                  <a:pt x="1163782" y="87746"/>
                  <a:pt x="1150966" y="76720"/>
                  <a:pt x="1136073" y="69273"/>
                </a:cubicBezTo>
                <a:cubicBezTo>
                  <a:pt x="1123011" y="62742"/>
                  <a:pt x="1109031" y="56974"/>
                  <a:pt x="1094510" y="55418"/>
                </a:cubicBezTo>
                <a:cubicBezTo>
                  <a:pt x="979346" y="43079"/>
                  <a:pt x="863838" y="33218"/>
                  <a:pt x="748146" y="27709"/>
                </a:cubicBezTo>
                <a:cubicBezTo>
                  <a:pt x="450676" y="13544"/>
                  <a:pt x="525852" y="82512"/>
                  <a:pt x="44334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6582" y="4660251"/>
            <a:ext cx="1926631" cy="1103240"/>
          </a:xfrm>
          <a:custGeom>
            <a:avLst/>
            <a:gdLst>
              <a:gd name="connsiteX0" fmla="*/ 526473 w 1926631"/>
              <a:gd name="connsiteY0" fmla="*/ 8731 h 1103240"/>
              <a:gd name="connsiteX1" fmla="*/ 789709 w 1926631"/>
              <a:gd name="connsiteY1" fmla="*/ 22585 h 1103240"/>
              <a:gd name="connsiteX2" fmla="*/ 1717963 w 1926631"/>
              <a:gd name="connsiteY2" fmla="*/ 50294 h 1103240"/>
              <a:gd name="connsiteX3" fmla="*/ 1745673 w 1926631"/>
              <a:gd name="connsiteY3" fmla="*/ 78004 h 1103240"/>
              <a:gd name="connsiteX4" fmla="*/ 1787236 w 1926631"/>
              <a:gd name="connsiteY4" fmla="*/ 105713 h 1103240"/>
              <a:gd name="connsiteX5" fmla="*/ 1814945 w 1926631"/>
              <a:gd name="connsiteY5" fmla="*/ 147276 h 1103240"/>
              <a:gd name="connsiteX6" fmla="*/ 1856509 w 1926631"/>
              <a:gd name="connsiteY6" fmla="*/ 271967 h 1103240"/>
              <a:gd name="connsiteX7" fmla="*/ 1898073 w 1926631"/>
              <a:gd name="connsiteY7" fmla="*/ 341240 h 1103240"/>
              <a:gd name="connsiteX8" fmla="*/ 1911927 w 1926631"/>
              <a:gd name="connsiteY8" fmla="*/ 410513 h 1103240"/>
              <a:gd name="connsiteX9" fmla="*/ 1911927 w 1926631"/>
              <a:gd name="connsiteY9" fmla="*/ 493640 h 1103240"/>
              <a:gd name="connsiteX10" fmla="*/ 1870363 w 1926631"/>
              <a:gd name="connsiteY10" fmla="*/ 521349 h 1103240"/>
              <a:gd name="connsiteX11" fmla="*/ 1842654 w 1926631"/>
              <a:gd name="connsiteY11" fmla="*/ 604476 h 1103240"/>
              <a:gd name="connsiteX12" fmla="*/ 1745673 w 1926631"/>
              <a:gd name="connsiteY12" fmla="*/ 687604 h 1103240"/>
              <a:gd name="connsiteX13" fmla="*/ 1690254 w 1926631"/>
              <a:gd name="connsiteY13" fmla="*/ 770731 h 1103240"/>
              <a:gd name="connsiteX14" fmla="*/ 1648691 w 1926631"/>
              <a:gd name="connsiteY14" fmla="*/ 798440 h 1103240"/>
              <a:gd name="connsiteX15" fmla="*/ 1565563 w 1926631"/>
              <a:gd name="connsiteY15" fmla="*/ 867713 h 1103240"/>
              <a:gd name="connsiteX16" fmla="*/ 1524000 w 1926631"/>
              <a:gd name="connsiteY16" fmla="*/ 881567 h 1103240"/>
              <a:gd name="connsiteX17" fmla="*/ 1440873 w 1926631"/>
              <a:gd name="connsiteY17" fmla="*/ 936985 h 1103240"/>
              <a:gd name="connsiteX18" fmla="*/ 1413163 w 1926631"/>
              <a:gd name="connsiteY18" fmla="*/ 964694 h 1103240"/>
              <a:gd name="connsiteX19" fmla="*/ 1371600 w 1926631"/>
              <a:gd name="connsiteY19" fmla="*/ 978549 h 1103240"/>
              <a:gd name="connsiteX20" fmla="*/ 1343891 w 1926631"/>
              <a:gd name="connsiteY20" fmla="*/ 1020113 h 1103240"/>
              <a:gd name="connsiteX21" fmla="*/ 1246909 w 1926631"/>
              <a:gd name="connsiteY21" fmla="*/ 1047822 h 1103240"/>
              <a:gd name="connsiteX22" fmla="*/ 1122218 w 1926631"/>
              <a:gd name="connsiteY22" fmla="*/ 1103240 h 1103240"/>
              <a:gd name="connsiteX23" fmla="*/ 900545 w 1926631"/>
              <a:gd name="connsiteY23" fmla="*/ 1075531 h 1103240"/>
              <a:gd name="connsiteX24" fmla="*/ 858982 w 1926631"/>
              <a:gd name="connsiteY24" fmla="*/ 1047822 h 1103240"/>
              <a:gd name="connsiteX25" fmla="*/ 803563 w 1926631"/>
              <a:gd name="connsiteY25" fmla="*/ 978549 h 1103240"/>
              <a:gd name="connsiteX26" fmla="*/ 775854 w 1926631"/>
              <a:gd name="connsiteY26" fmla="*/ 936985 h 1103240"/>
              <a:gd name="connsiteX27" fmla="*/ 651163 w 1926631"/>
              <a:gd name="connsiteY27" fmla="*/ 826149 h 1103240"/>
              <a:gd name="connsiteX28" fmla="*/ 568036 w 1926631"/>
              <a:gd name="connsiteY28" fmla="*/ 770731 h 1103240"/>
              <a:gd name="connsiteX29" fmla="*/ 484909 w 1926631"/>
              <a:gd name="connsiteY29" fmla="*/ 715313 h 1103240"/>
              <a:gd name="connsiteX30" fmla="*/ 346363 w 1926631"/>
              <a:gd name="connsiteY30" fmla="*/ 659894 h 1103240"/>
              <a:gd name="connsiteX31" fmla="*/ 249382 w 1926631"/>
              <a:gd name="connsiteY31" fmla="*/ 632185 h 1103240"/>
              <a:gd name="connsiteX32" fmla="*/ 207818 w 1926631"/>
              <a:gd name="connsiteY32" fmla="*/ 604476 h 1103240"/>
              <a:gd name="connsiteX33" fmla="*/ 124691 w 1926631"/>
              <a:gd name="connsiteY33" fmla="*/ 576767 h 1103240"/>
              <a:gd name="connsiteX34" fmla="*/ 41563 w 1926631"/>
              <a:gd name="connsiteY34" fmla="*/ 521349 h 1103240"/>
              <a:gd name="connsiteX35" fmla="*/ 0 w 1926631"/>
              <a:gd name="connsiteY35" fmla="*/ 438222 h 1103240"/>
              <a:gd name="connsiteX36" fmla="*/ 41563 w 1926631"/>
              <a:gd name="connsiteY36" fmla="*/ 341240 h 1103240"/>
              <a:gd name="connsiteX37" fmla="*/ 69273 w 1926631"/>
              <a:gd name="connsiteY37" fmla="*/ 313531 h 1103240"/>
              <a:gd name="connsiteX38" fmla="*/ 110836 w 1926631"/>
              <a:gd name="connsiteY38" fmla="*/ 285822 h 1103240"/>
              <a:gd name="connsiteX39" fmla="*/ 138545 w 1926631"/>
              <a:gd name="connsiteY39" fmla="*/ 244258 h 1103240"/>
              <a:gd name="connsiteX40" fmla="*/ 221673 w 1926631"/>
              <a:gd name="connsiteY40" fmla="*/ 174985 h 1103240"/>
              <a:gd name="connsiteX41" fmla="*/ 263236 w 1926631"/>
              <a:gd name="connsiteY41" fmla="*/ 161131 h 1103240"/>
              <a:gd name="connsiteX42" fmla="*/ 346363 w 1926631"/>
              <a:gd name="connsiteY42" fmla="*/ 105713 h 1103240"/>
              <a:gd name="connsiteX43" fmla="*/ 429491 w 1926631"/>
              <a:gd name="connsiteY43" fmla="*/ 78004 h 1103240"/>
              <a:gd name="connsiteX44" fmla="*/ 540327 w 1926631"/>
              <a:gd name="connsiteY44" fmla="*/ 22585 h 1103240"/>
              <a:gd name="connsiteX45" fmla="*/ 595745 w 1926631"/>
              <a:gd name="connsiteY45" fmla="*/ 8731 h 11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6631" h="1103240">
                <a:moveTo>
                  <a:pt x="526473" y="8731"/>
                </a:moveTo>
                <a:cubicBezTo>
                  <a:pt x="614218" y="13349"/>
                  <a:pt x="701868" y="20468"/>
                  <a:pt x="789709" y="22585"/>
                </a:cubicBezTo>
                <a:cubicBezTo>
                  <a:pt x="1715691" y="44898"/>
                  <a:pt x="1394749" y="-57441"/>
                  <a:pt x="1717963" y="50294"/>
                </a:cubicBezTo>
                <a:cubicBezTo>
                  <a:pt x="1727200" y="59531"/>
                  <a:pt x="1735473" y="69844"/>
                  <a:pt x="1745673" y="78004"/>
                </a:cubicBezTo>
                <a:cubicBezTo>
                  <a:pt x="1758675" y="88406"/>
                  <a:pt x="1775462" y="93939"/>
                  <a:pt x="1787236" y="105713"/>
                </a:cubicBezTo>
                <a:cubicBezTo>
                  <a:pt x="1799010" y="117487"/>
                  <a:pt x="1805709" y="133422"/>
                  <a:pt x="1814945" y="147276"/>
                </a:cubicBezTo>
                <a:cubicBezTo>
                  <a:pt x="1838302" y="264056"/>
                  <a:pt x="1813488" y="171583"/>
                  <a:pt x="1856509" y="271967"/>
                </a:cubicBezTo>
                <a:cubicBezTo>
                  <a:pt x="1883487" y="334916"/>
                  <a:pt x="1851992" y="295161"/>
                  <a:pt x="1898073" y="341240"/>
                </a:cubicBezTo>
                <a:cubicBezTo>
                  <a:pt x="1902691" y="364331"/>
                  <a:pt x="1906216" y="387668"/>
                  <a:pt x="1911927" y="410513"/>
                </a:cubicBezTo>
                <a:cubicBezTo>
                  <a:pt x="1920724" y="445700"/>
                  <a:pt x="1940077" y="458453"/>
                  <a:pt x="1911927" y="493640"/>
                </a:cubicBezTo>
                <a:cubicBezTo>
                  <a:pt x="1901525" y="506642"/>
                  <a:pt x="1884218" y="512113"/>
                  <a:pt x="1870363" y="521349"/>
                </a:cubicBezTo>
                <a:cubicBezTo>
                  <a:pt x="1861127" y="549058"/>
                  <a:pt x="1866020" y="586951"/>
                  <a:pt x="1842654" y="604476"/>
                </a:cubicBezTo>
                <a:cubicBezTo>
                  <a:pt x="1807946" y="630508"/>
                  <a:pt x="1772691" y="652867"/>
                  <a:pt x="1745673" y="687604"/>
                </a:cubicBezTo>
                <a:cubicBezTo>
                  <a:pt x="1725227" y="713891"/>
                  <a:pt x="1717963" y="752258"/>
                  <a:pt x="1690254" y="770731"/>
                </a:cubicBezTo>
                <a:cubicBezTo>
                  <a:pt x="1676400" y="779967"/>
                  <a:pt x="1661483" y="787780"/>
                  <a:pt x="1648691" y="798440"/>
                </a:cubicBezTo>
                <a:cubicBezTo>
                  <a:pt x="1602730" y="836741"/>
                  <a:pt x="1617160" y="841915"/>
                  <a:pt x="1565563" y="867713"/>
                </a:cubicBezTo>
                <a:cubicBezTo>
                  <a:pt x="1552501" y="874244"/>
                  <a:pt x="1537854" y="876949"/>
                  <a:pt x="1524000" y="881567"/>
                </a:cubicBezTo>
                <a:cubicBezTo>
                  <a:pt x="1496291" y="900040"/>
                  <a:pt x="1464422" y="913437"/>
                  <a:pt x="1440873" y="936985"/>
                </a:cubicBezTo>
                <a:cubicBezTo>
                  <a:pt x="1431636" y="946221"/>
                  <a:pt x="1424364" y="957973"/>
                  <a:pt x="1413163" y="964694"/>
                </a:cubicBezTo>
                <a:cubicBezTo>
                  <a:pt x="1400640" y="972208"/>
                  <a:pt x="1385454" y="973931"/>
                  <a:pt x="1371600" y="978549"/>
                </a:cubicBezTo>
                <a:cubicBezTo>
                  <a:pt x="1362364" y="992404"/>
                  <a:pt x="1356893" y="1009711"/>
                  <a:pt x="1343891" y="1020113"/>
                </a:cubicBezTo>
                <a:cubicBezTo>
                  <a:pt x="1334582" y="1027561"/>
                  <a:pt x="1250888" y="1046628"/>
                  <a:pt x="1246909" y="1047822"/>
                </a:cubicBezTo>
                <a:cubicBezTo>
                  <a:pt x="1156978" y="1074802"/>
                  <a:pt x="1182958" y="1062747"/>
                  <a:pt x="1122218" y="1103240"/>
                </a:cubicBezTo>
                <a:cubicBezTo>
                  <a:pt x="1105553" y="1101725"/>
                  <a:pt x="946349" y="1092707"/>
                  <a:pt x="900545" y="1075531"/>
                </a:cubicBezTo>
                <a:cubicBezTo>
                  <a:pt x="884954" y="1069685"/>
                  <a:pt x="872836" y="1057058"/>
                  <a:pt x="858982" y="1047822"/>
                </a:cubicBezTo>
                <a:cubicBezTo>
                  <a:pt x="832009" y="966905"/>
                  <a:pt x="866232" y="1041218"/>
                  <a:pt x="803563" y="978549"/>
                </a:cubicBezTo>
                <a:cubicBezTo>
                  <a:pt x="791789" y="966775"/>
                  <a:pt x="786916" y="949430"/>
                  <a:pt x="775854" y="936985"/>
                </a:cubicBezTo>
                <a:cubicBezTo>
                  <a:pt x="706835" y="859339"/>
                  <a:pt x="714334" y="868263"/>
                  <a:pt x="651163" y="826149"/>
                </a:cubicBezTo>
                <a:cubicBezTo>
                  <a:pt x="597245" y="745271"/>
                  <a:pt x="657501" y="815463"/>
                  <a:pt x="568036" y="770731"/>
                </a:cubicBezTo>
                <a:cubicBezTo>
                  <a:pt x="538250" y="755838"/>
                  <a:pt x="516502" y="725844"/>
                  <a:pt x="484909" y="715313"/>
                </a:cubicBezTo>
                <a:cubicBezTo>
                  <a:pt x="295696" y="652242"/>
                  <a:pt x="489067" y="721053"/>
                  <a:pt x="346363" y="659894"/>
                </a:cubicBezTo>
                <a:cubicBezTo>
                  <a:pt x="318542" y="647971"/>
                  <a:pt x="277497" y="639214"/>
                  <a:pt x="249382" y="632185"/>
                </a:cubicBezTo>
                <a:cubicBezTo>
                  <a:pt x="235527" y="622949"/>
                  <a:pt x="223034" y="611239"/>
                  <a:pt x="207818" y="604476"/>
                </a:cubicBezTo>
                <a:cubicBezTo>
                  <a:pt x="181128" y="592614"/>
                  <a:pt x="148993" y="592968"/>
                  <a:pt x="124691" y="576767"/>
                </a:cubicBezTo>
                <a:lnTo>
                  <a:pt x="41563" y="521349"/>
                </a:lnTo>
                <a:cubicBezTo>
                  <a:pt x="27553" y="500334"/>
                  <a:pt x="0" y="466902"/>
                  <a:pt x="0" y="438222"/>
                </a:cubicBezTo>
                <a:cubicBezTo>
                  <a:pt x="0" y="399958"/>
                  <a:pt x="18939" y="369520"/>
                  <a:pt x="41563" y="341240"/>
                </a:cubicBezTo>
                <a:cubicBezTo>
                  <a:pt x="49723" y="331040"/>
                  <a:pt x="59073" y="321691"/>
                  <a:pt x="69273" y="313531"/>
                </a:cubicBezTo>
                <a:cubicBezTo>
                  <a:pt x="82275" y="303129"/>
                  <a:pt x="96982" y="295058"/>
                  <a:pt x="110836" y="285822"/>
                </a:cubicBezTo>
                <a:cubicBezTo>
                  <a:pt x="120072" y="271967"/>
                  <a:pt x="127885" y="257050"/>
                  <a:pt x="138545" y="244258"/>
                </a:cubicBezTo>
                <a:cubicBezTo>
                  <a:pt x="160432" y="217994"/>
                  <a:pt x="190535" y="190554"/>
                  <a:pt x="221673" y="174985"/>
                </a:cubicBezTo>
                <a:cubicBezTo>
                  <a:pt x="234735" y="168454"/>
                  <a:pt x="249382" y="165749"/>
                  <a:pt x="263236" y="161131"/>
                </a:cubicBezTo>
                <a:cubicBezTo>
                  <a:pt x="290945" y="142658"/>
                  <a:pt x="314770" y="116244"/>
                  <a:pt x="346363" y="105713"/>
                </a:cubicBezTo>
                <a:lnTo>
                  <a:pt x="429491" y="78004"/>
                </a:lnTo>
                <a:cubicBezTo>
                  <a:pt x="477852" y="29641"/>
                  <a:pt x="444809" y="54424"/>
                  <a:pt x="540327" y="22585"/>
                </a:cubicBezTo>
                <a:cubicBezTo>
                  <a:pt x="586271" y="7271"/>
                  <a:pt x="567287" y="8731"/>
                  <a:pt x="595745" y="87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8564" y="4415135"/>
            <a:ext cx="96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vs.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631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Federalism – Power Flows Down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1676400"/>
            <a:ext cx="7772400" cy="4800600"/>
            <a:chOff x="381000" y="1676400"/>
            <a:chExt cx="7772400" cy="4800600"/>
          </a:xfrm>
        </p:grpSpPr>
        <p:pic>
          <p:nvPicPr>
            <p:cNvPr id="12296" name="Picture 3" descr="C:\Documents and Settings\Pearce Dietrich\Local Settings\Temporary Internet Files\Content.IE5\092FKHMV\MC90017437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0"/>
              <a:ext cx="2940786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>
            <a:xfrm rot="2157014">
              <a:off x="3436938" y="399891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8" name="Picture 2" descr="C:\Documents and Settings\Pearce Dietrich\Local Settings\Temporary Internet Files\Content.IE5\092FKHMV\MC90002741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038600"/>
              <a:ext cx="205064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2157014">
              <a:off x="5951538" y="521811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6934200" y="54102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5-Point Star 8"/>
          <p:cNvSpPr/>
          <p:nvPr/>
        </p:nvSpPr>
        <p:spPr>
          <a:xfrm>
            <a:off x="7543800" y="5867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E0571-332D-4EC1-A7D0-36ECD6CA33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14" name="12-Point Star 13"/>
          <p:cNvSpPr/>
          <p:nvPr/>
        </p:nvSpPr>
        <p:spPr>
          <a:xfrm>
            <a:off x="1455174" y="1581310"/>
            <a:ext cx="2961968" cy="163798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1828800" y="1828800"/>
            <a:ext cx="2286000" cy="1143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4343400" y="3657600"/>
            <a:ext cx="1600200" cy="762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1757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 C 0.14115 -0.02153 0.17292 -0.01991 0.19306 -0.02222 C 0.20451 -0.02361 0.21441 -0.02662 0.22639 -0.02778 C 0.2375 -0.02708 0.24861 -0.02755 0.25972 -0.02593 C 0.26181 -0.02569 0.27569 -0.01644 0.27917 -0.01481 C 0.28108 -0.01111 0.28281 -0.00741 0.28472 -0.0037 C 0.28681 0.00046 0.2875 0.01111 0.2875 0.01134 C 0.28698 0.01921 0.28698 0.02731 0.28611 0.03519 C 0.2849 0.04676 0.28142 0.05579 0.27917 0.06667 C 0.27795 0.07269 0.27726 0.07894 0.27639 0.08519 C 0.27604 0.08727 0.27431 0.08866 0.27361 0.09074 C 0.27031 0.10069 0.26892 0.11065 0.26528 0.12037 C 0.26111 0.13148 0.25903 0.14722 0.25694 0.15926 C 0.25642 0.16227 0.25625 0.16551 0.25556 0.16852 C 0.25486 0.17222 0.25278 0.17963 0.25278 0.17986 C 0.25174 0.19375 0.25052 0.20509 0.24722 0.21852 C 0.24583 0.22384 0.24444 0.23519 0.24444 0.23542 " pathEditMode="relative" rAng="0" ptsTypes="ffffffffffffffff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 C 0.14115 -0.02153 0.17292 -0.01991 0.19306 -0.02222 C 0.20451 -0.02361 0.21441 -0.02662 0.22639 -0.02778 C 0.2375 -0.02708 0.24861 -0.02755 0.25972 -0.02593 C 0.26181 -0.02569 0.27569 -0.01644 0.27917 -0.01481 C 0.28108 -0.01111 0.28281 -0.00741 0.28472 -0.0037 C 0.28681 0.00046 0.2875 0.01111 0.2875 0.01134 C 0.28698 0.01921 0.28698 0.02731 0.28611 0.03519 C 0.2849 0.04676 0.28142 0.05579 0.27917 0.06667 C 0.27795 0.07269 0.27726 0.07894 0.27639 0.08519 C 0.27604 0.08727 0.27431 0.08866 0.27361 0.09074 C 0.27031 0.10069 0.26892 0.11065 0.26528 0.12037 C 0.26111 0.13148 0.25903 0.14722 0.25694 0.15926 C 0.25642 0.16227 0.25625 0.16551 0.25556 0.16852 C 0.25486 0.17222 0.25278 0.17963 0.25278 0.17986 C 0.25174 0.19375 0.25052 0.20509 0.24722 0.21852 C 0.24583 0.22384 0.24444 0.23519 0.24444 0.23542 " pathEditMode="relative" rAng="0" ptsTypes="ffffffffffffffff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1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Federalism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– </a:t>
            </a:r>
            <a:r>
              <a:rPr lang="en-US" sz="3600" dirty="0" smtClean="0">
                <a:solidFill>
                  <a:schemeClr val="tx1"/>
                </a:solidFill>
              </a:rPr>
              <a:t>division of power between state &amp; national gov’t</a:t>
            </a:r>
          </a:p>
        </p:txBody>
      </p:sp>
      <p:pic>
        <p:nvPicPr>
          <p:cNvPr id="10243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941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6D161-12D2-41E8-A180-C0D305F591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066800" y="3886200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national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6899275" y="3962400"/>
            <a:ext cx="102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state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pic>
        <p:nvPicPr>
          <p:cNvPr id="2050" name="Picture 2" descr="http://upload.wikimedia.org/wikipedia/commons/f/fb/Danish_Military_Po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8" y="4953000"/>
            <a:ext cx="261630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1WZS6TV0\MC9001345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95" y="4501423"/>
            <a:ext cx="2057785" cy="21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15926 C -0.00348 0.18449 -0.00122 0.24097 -0.00695 0.26666 C -0.01476 0.30115 -0.03368 0.32477 -0.05973 0.33333 C -0.06962 0.34213 -0.0842 0.34444 -0.09584 0.34629 C -0.14445 0.36782 -0.20608 0.35926 -0.25417 0.35926 " pathEditMode="relative" ptsTypes="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0.03634 -0.0033 0.07685 0.01389 0.1074 C 0.01719 0.1206 0.02066 0.1324 0.02917 0.14074 C 0.03351 0.15254 0.04011 0.16041 0.04583 0.17037 C 0.05156 0.18078 0.05677 0.19444 0.06528 0.20185 C 0.06875 0.20486 0.07344 0.20532 0.07639 0.20925 C 0.0816 0.2162 0.08715 0.22013 0.09306 0.22592 C 0.09462 0.22754 0.09549 0.23032 0.09722 0.23148 C 0.10156 0.23472 0.10677 0.23541 0.11111 0.23888 C 0.12795 0.25231 0.11979 0.24791 0.13472 0.2537 C 0.13993 0.25833 0.14479 0.26087 0.15139 0.26111 C 0.19028 0.26226 0.22917 0.26226 0.26806 0.26296 C 0.29358 0.26412 0.31892 0.26666 0.34445 0.26666 " pathEditMode="relative" ptsTypes="ffffffffffff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1018 0.00278 0.10578 0.00278 0.11296 C 0.00278 0.12662 0.00244 0.14027 0.00139 0.1537 C 0.00105 0.15764 -0.00138 0.16481 -0.00138 0.16481 C -0.0026 0.17731 -0.00191 0.18402 -0.00833 0.19259 C -0.01354 0.21319 -0.02309 0.21713 -0.03611 0.22592 C -0.05034 0.23541 -0.06545 0.24143 -0.08055 0.24815 C -0.08211 0.24884 -0.08316 0.25092 -0.08472 0.25185 C -0.09166 0.25602 -0.09965 0.25856 -0.10694 0.26111 C -0.11562 0.26898 -0.10677 0.26227 -0.12361 0.26666 C -0.13263 0.26898 -0.14027 0.27731 -0.14861 0.28148 C -0.15538 0.28495 -0.16371 0.28657 -0.17083 0.28889 C -0.17361 0.29143 -0.17916 0.29629 -0.17916 0.29629 " pathEditMode="relative" ptsTypes="ffffffffffff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229</Words>
  <Application>Microsoft Office PowerPoint</Application>
  <PresentationFormat>On-screen Show (4:3)</PresentationFormat>
  <Paragraphs>99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Limited Gov’t = Checks and Balances</vt:lpstr>
      <vt:lpstr>PowerPoint Presentation</vt:lpstr>
      <vt:lpstr>PowerPoint Presentation</vt:lpstr>
      <vt:lpstr>PowerPoint Presentation</vt:lpstr>
      <vt:lpstr>Federalism – Power Flows Down</vt:lpstr>
      <vt:lpstr>Federalism – division of power between state &amp; national gov’t</vt:lpstr>
      <vt:lpstr>PowerPoint Presentation</vt:lpstr>
      <vt:lpstr>Federalism – Power Flows Down</vt:lpstr>
      <vt:lpstr>Federalism – division of power between state &amp; national gov’t</vt:lpstr>
      <vt:lpstr>PowerPoint Presentation</vt:lpstr>
      <vt:lpstr>PowerPoint Presentation</vt:lpstr>
      <vt:lpstr>Representative Democracy or Republicanism</vt:lpstr>
      <vt:lpstr>Direct Democracy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31</cp:revision>
  <dcterms:created xsi:type="dcterms:W3CDTF">2014-02-17T18:40:19Z</dcterms:created>
  <dcterms:modified xsi:type="dcterms:W3CDTF">2014-02-17T21:03:11Z</dcterms:modified>
</cp:coreProperties>
</file>