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38FDD-E621-4B62-9930-C55092ECC267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FB8E-E80C-4728-A5BB-936758492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971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38FDD-E621-4B62-9930-C55092ECC267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FB8E-E80C-4728-A5BB-936758492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794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38FDD-E621-4B62-9930-C55092ECC267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FB8E-E80C-4728-A5BB-936758492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53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38FDD-E621-4B62-9930-C55092ECC267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FB8E-E80C-4728-A5BB-936758492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38FDD-E621-4B62-9930-C55092ECC267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FB8E-E80C-4728-A5BB-936758492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285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38FDD-E621-4B62-9930-C55092ECC267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FB8E-E80C-4728-A5BB-936758492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150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38FDD-E621-4B62-9930-C55092ECC267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FB8E-E80C-4728-A5BB-936758492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360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38FDD-E621-4B62-9930-C55092ECC267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FB8E-E80C-4728-A5BB-936758492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58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38FDD-E621-4B62-9930-C55092ECC267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FB8E-E80C-4728-A5BB-936758492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93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38FDD-E621-4B62-9930-C55092ECC267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FB8E-E80C-4728-A5BB-936758492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995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38FDD-E621-4B62-9930-C55092ECC267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FB8E-E80C-4728-A5BB-936758492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38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38FDD-E621-4B62-9930-C55092ECC267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7FB8E-E80C-4728-A5BB-936758492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66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C.G.2.1 – Evaluate Civic Action</a:t>
            </a:r>
            <a:endParaRPr lang="en-US" sz="4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Evaluate the effectiveness of the various approaches used to change the US</a:t>
            </a:r>
          </a:p>
          <a:p>
            <a:pPr lvl="1"/>
            <a:r>
              <a:rPr lang="en-US" sz="3200" dirty="0" smtClean="0"/>
              <a:t>Did it work?</a:t>
            </a:r>
          </a:p>
          <a:p>
            <a:pPr lvl="1"/>
            <a:r>
              <a:rPr lang="en-US" sz="3200" dirty="0" smtClean="0"/>
              <a:t>Was it more successful than another approach?</a:t>
            </a:r>
          </a:p>
          <a:p>
            <a:pPr lvl="1"/>
            <a:r>
              <a:rPr lang="en-US" sz="3200" dirty="0" smtClean="0"/>
              <a:t>Was it easier?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18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7848600" cy="61261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Picketing</a:t>
            </a:r>
          </a:p>
          <a:p>
            <a:pPr lvl="1"/>
            <a:r>
              <a:rPr lang="en-US" dirty="0" smtClean="0"/>
              <a:t>People gather together to protest something often carrying a sign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8229600" y="304800"/>
            <a:ext cx="685800" cy="6324600"/>
            <a:chOff x="8229600" y="304800"/>
            <a:chExt cx="685800" cy="6324600"/>
          </a:xfrm>
        </p:grpSpPr>
        <p:sp>
          <p:nvSpPr>
            <p:cNvPr id="13" name="Rectangle 12"/>
            <p:cNvSpPr/>
            <p:nvPr/>
          </p:nvSpPr>
          <p:spPr>
            <a:xfrm>
              <a:off x="8229600" y="304800"/>
              <a:ext cx="685800" cy="6324600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350324" y="497056"/>
              <a:ext cx="444352" cy="594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/>
                <a:t>10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9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8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7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6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5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4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3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2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308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01"/>
            <a:ext cx="8229600" cy="56689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Boycotts</a:t>
            </a:r>
          </a:p>
          <a:p>
            <a:pPr lvl="1"/>
            <a:r>
              <a:rPr lang="en-US" dirty="0" smtClean="0"/>
              <a:t>To stop buying something in order to make a statement and to hurt your opponent economically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229600" y="304800"/>
            <a:ext cx="685800" cy="6324600"/>
            <a:chOff x="8229600" y="304800"/>
            <a:chExt cx="685800" cy="6324600"/>
          </a:xfrm>
        </p:grpSpPr>
        <p:sp>
          <p:nvSpPr>
            <p:cNvPr id="5" name="Rectangle 4"/>
            <p:cNvSpPr/>
            <p:nvPr/>
          </p:nvSpPr>
          <p:spPr>
            <a:xfrm>
              <a:off x="8229600" y="304800"/>
              <a:ext cx="685800" cy="6324600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350324" y="497056"/>
              <a:ext cx="444352" cy="594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/>
                <a:t>10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9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8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7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6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5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4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3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2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058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711"/>
            <a:ext cx="8229600" cy="56689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Sit-Ins</a:t>
            </a:r>
          </a:p>
          <a:p>
            <a:pPr lvl="1"/>
            <a:r>
              <a:rPr lang="en-US" dirty="0"/>
              <a:t>a </a:t>
            </a:r>
            <a:r>
              <a:rPr lang="en-US" dirty="0" smtClean="0"/>
              <a:t>protest </a:t>
            </a:r>
            <a:r>
              <a:rPr lang="en-US" dirty="0"/>
              <a:t>in which people sit or stay in a place and refuse to leave until they are given what they demand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229600" y="304800"/>
            <a:ext cx="685800" cy="6324600"/>
            <a:chOff x="8229600" y="304800"/>
            <a:chExt cx="685800" cy="6324600"/>
          </a:xfrm>
        </p:grpSpPr>
        <p:sp>
          <p:nvSpPr>
            <p:cNvPr id="5" name="Rectangle 4"/>
            <p:cNvSpPr/>
            <p:nvPr/>
          </p:nvSpPr>
          <p:spPr>
            <a:xfrm>
              <a:off x="8229600" y="304800"/>
              <a:ext cx="685800" cy="6324600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350324" y="497056"/>
              <a:ext cx="444352" cy="594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/>
                <a:t>10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9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8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7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6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5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4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3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2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058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0782" y="0"/>
            <a:ext cx="8229600" cy="56689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Voting</a:t>
            </a:r>
            <a:endParaRPr lang="en-US" sz="36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8229600" y="304800"/>
            <a:ext cx="685800" cy="6324600"/>
            <a:chOff x="8229600" y="304800"/>
            <a:chExt cx="685800" cy="6324600"/>
          </a:xfrm>
        </p:grpSpPr>
        <p:sp>
          <p:nvSpPr>
            <p:cNvPr id="5" name="Rectangle 4"/>
            <p:cNvSpPr/>
            <p:nvPr/>
          </p:nvSpPr>
          <p:spPr>
            <a:xfrm>
              <a:off x="8229600" y="304800"/>
              <a:ext cx="685800" cy="6324600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350324" y="497056"/>
              <a:ext cx="444352" cy="594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/>
                <a:t>10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9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8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7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6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5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4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3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2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058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4636" y="12147"/>
            <a:ext cx="8229600" cy="56689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Marches</a:t>
            </a:r>
          </a:p>
          <a:p>
            <a:pPr lvl="1"/>
            <a:r>
              <a:rPr lang="en-US" dirty="0" smtClean="0"/>
              <a:t>action by a mass group of people in favor of a cause in order to call attention to the cause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229600" y="304800"/>
            <a:ext cx="685800" cy="6324600"/>
            <a:chOff x="8229600" y="304800"/>
            <a:chExt cx="685800" cy="6324600"/>
          </a:xfrm>
        </p:grpSpPr>
        <p:sp>
          <p:nvSpPr>
            <p:cNvPr id="5" name="Rectangle 4"/>
            <p:cNvSpPr/>
            <p:nvPr/>
          </p:nvSpPr>
          <p:spPr>
            <a:xfrm>
              <a:off x="8229600" y="304800"/>
              <a:ext cx="685800" cy="6324600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350324" y="497056"/>
              <a:ext cx="444352" cy="594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/>
                <a:t>10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9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8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7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6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5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4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3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2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058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Holding Elected Office</a:t>
            </a:r>
            <a:endParaRPr lang="en-US" sz="3600" dirty="0"/>
          </a:p>
        </p:txBody>
      </p:sp>
      <p:grpSp>
        <p:nvGrpSpPr>
          <p:cNvPr id="4" name="Group 3"/>
          <p:cNvGrpSpPr/>
          <p:nvPr/>
        </p:nvGrpSpPr>
        <p:grpSpPr>
          <a:xfrm>
            <a:off x="8229600" y="304800"/>
            <a:ext cx="685800" cy="6324600"/>
            <a:chOff x="8229600" y="304800"/>
            <a:chExt cx="685800" cy="6324600"/>
          </a:xfrm>
        </p:grpSpPr>
        <p:sp>
          <p:nvSpPr>
            <p:cNvPr id="5" name="Rectangle 4"/>
            <p:cNvSpPr/>
            <p:nvPr/>
          </p:nvSpPr>
          <p:spPr>
            <a:xfrm>
              <a:off x="8229600" y="304800"/>
              <a:ext cx="685800" cy="6324600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350324" y="497056"/>
              <a:ext cx="444352" cy="594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/>
                <a:t>10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9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8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7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6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5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4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3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2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058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Lobbying</a:t>
            </a:r>
            <a:endParaRPr lang="en-US" sz="3600" dirty="0"/>
          </a:p>
        </p:txBody>
      </p:sp>
      <p:grpSp>
        <p:nvGrpSpPr>
          <p:cNvPr id="4" name="Group 3"/>
          <p:cNvGrpSpPr/>
          <p:nvPr/>
        </p:nvGrpSpPr>
        <p:grpSpPr>
          <a:xfrm>
            <a:off x="8229600" y="304800"/>
            <a:ext cx="685800" cy="6324600"/>
            <a:chOff x="8229600" y="304800"/>
            <a:chExt cx="685800" cy="6324600"/>
          </a:xfrm>
        </p:grpSpPr>
        <p:sp>
          <p:nvSpPr>
            <p:cNvPr id="5" name="Rectangle 4"/>
            <p:cNvSpPr/>
            <p:nvPr/>
          </p:nvSpPr>
          <p:spPr>
            <a:xfrm>
              <a:off x="8229600" y="304800"/>
              <a:ext cx="685800" cy="6324600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350324" y="497056"/>
              <a:ext cx="444352" cy="594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/>
                <a:t>10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9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8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7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6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5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4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3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2</a:t>
              </a:r>
            </a:p>
            <a:p>
              <a:pPr algn="ctr"/>
              <a:r>
                <a:rPr lang="en-US" sz="2000" b="1" dirty="0"/>
                <a:t>-</a:t>
              </a:r>
              <a:endParaRPr lang="en-US" sz="2000" b="1" dirty="0" smtClean="0"/>
            </a:p>
            <a:p>
              <a:pPr algn="ctr"/>
              <a:r>
                <a:rPr lang="en-US" sz="2000" b="1" dirty="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2072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91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Use the internet to </a:t>
            </a:r>
            <a:r>
              <a:rPr lang="en-US" b="1" dirty="0" smtClean="0"/>
              <a:t>Research</a:t>
            </a:r>
            <a:r>
              <a:rPr lang="en-US" dirty="0" smtClean="0"/>
              <a:t> and then </a:t>
            </a:r>
            <a:r>
              <a:rPr lang="en-US" b="1" dirty="0" smtClean="0"/>
              <a:t>Explain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Brown v Board of Education</a:t>
            </a:r>
          </a:p>
          <a:p>
            <a:pPr lvl="1"/>
            <a:r>
              <a:rPr lang="en-US" dirty="0" smtClean="0"/>
              <a:t>Greensboro 4</a:t>
            </a:r>
          </a:p>
          <a:p>
            <a:pPr lvl="1"/>
            <a:r>
              <a:rPr lang="en-US" dirty="0" smtClean="0"/>
              <a:t>Little Rock 9</a:t>
            </a:r>
          </a:p>
          <a:p>
            <a:pPr lvl="1"/>
            <a:r>
              <a:rPr lang="en-US" dirty="0" smtClean="0"/>
              <a:t>Rosa Parks</a:t>
            </a:r>
          </a:p>
          <a:p>
            <a:pPr lvl="1"/>
            <a:endParaRPr lang="en-US" sz="1400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Research a Topic using the internet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</a:t>
            </a:r>
            <a:r>
              <a:rPr lang="en-US" dirty="0" smtClean="0"/>
              <a:t>rite a paragraph on a sheet of paper that summarizes the event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this for all 4 events (graded)</a:t>
            </a:r>
          </a:p>
          <a:p>
            <a:pPr marL="914400" lvl="1" indent="-514350"/>
            <a:r>
              <a:rPr lang="en-US" dirty="0" smtClean="0"/>
              <a:t>2 event summaries are due by the end of class today</a:t>
            </a:r>
          </a:p>
          <a:p>
            <a:pPr marL="914400" lvl="1" indent="-514350"/>
            <a:r>
              <a:rPr lang="en-US" dirty="0"/>
              <a:t>2 event summaries are due by the end of class </a:t>
            </a:r>
            <a:r>
              <a:rPr lang="en-US" dirty="0" smtClean="0"/>
              <a:t>tomorrow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CG.2.2 </a:t>
            </a:r>
            <a:r>
              <a:rPr lang="en-US" b="1" dirty="0"/>
              <a:t>Analyze </a:t>
            </a:r>
            <a:r>
              <a:rPr lang="en-US" b="1" dirty="0" smtClean="0"/>
              <a:t>issues that brought change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7327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302</Words>
  <Application>Microsoft Office PowerPoint</Application>
  <PresentationFormat>On-screen Show (4:3)</PresentationFormat>
  <Paragraphs>162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C.G.2.1 – Evaluate Civic Action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CG.2.2 Analyze issues that brought change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Nate Greening</dc:creator>
  <cp:lastModifiedBy>Nate Greening</cp:lastModifiedBy>
  <cp:revision>3</cp:revision>
  <dcterms:created xsi:type="dcterms:W3CDTF">2014-02-25T20:55:57Z</dcterms:created>
  <dcterms:modified xsi:type="dcterms:W3CDTF">2014-02-25T21:14:11Z</dcterms:modified>
</cp:coreProperties>
</file>