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8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7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80DF-BD89-4060-8E2F-88F2964C8179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evenssocst.wikispaces.com/file/view/map%20LA.png/382861814/map%20L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3"/>
          <a:stretch/>
        </p:blipFill>
        <p:spPr bwMode="auto">
          <a:xfrm>
            <a:off x="0" y="-1"/>
            <a:ext cx="5429250" cy="68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73775"/>
            <a:ext cx="1441607" cy="12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undabor.files.wordpress.com/2012/06/portugal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68" y="2495179"/>
            <a:ext cx="1857932" cy="12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rldatlasbook.com/images/maps/europe-map-political-countri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9" r="9258" b="6859"/>
          <a:stretch/>
        </p:blipFill>
        <p:spPr bwMode="auto">
          <a:xfrm>
            <a:off x="4980708" y="0"/>
            <a:ext cx="4184074" cy="24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UUExQUFBQUFxUXFxQUFBQUFBQWFBcWFhUUFBUYHCggGBolHBQVITEhJSksLi4uFx8zODMsNygtLisBCgoKDg0OGhAQGiwkHR0sLCwsLCwsLCwsLC8sLCwsLCwsLCwsLCwsLCwsLCwsLCwrLCwsLDQsLCwsLCwsLDcsLP/AABEIAKgBKwMBIgACEQEDEQH/xAAcAAABBQEBAQAAAAAAAAAAAAAAAQIDBAUGBwj/xABAEAABAwIEAwUFBgMHBQEAAAABAAIDBBEFEiExQVFhBhMicYEyQpGhsQcjUsHR8BVi4RQzgpKTotIXQ1Ny8VT/xAAZAQADAQEBAAAAAAAAAAAAAAAAAQMCBAX/xAAlEQACAwACAgIABwAAAAAAAAAAAQIDESExElEEQRMiMmFxofD/2gAMAwEAAhEDEQA/APE0JUINCJQhCAAoQhACJUIQAFCEiABKkTmhAxzU9NCUJGhwTgE0KSIahJmkdZ2ew6zRJa/G3UaOb8wfVdVTzxsLnFouddRzP/xc1hbyG+elhsRtt6qaeR9w2ziMrfaaeA/Fey86WtsqzeixBrgRYW18wP39EUVU1jr92bfiv9dFgU9VZ1hc6e7f118rrpaNrcgOa99w4fLp6rPQGhIATnbrexLDsfIjZyoz2lmja0XsXEHYkGxyu8vy6rSbGIoyHaNsSw/hO4Hko+y1AXEvcbPd/sB+h3QB0+HMIba+1tQPC3TYBSzTixGYXsTrpdPpMrQGtLbDmb6qOuiDtCSB/Lcha1Ac4a7O4jluR+vFXX0bnN0Op35+ScMHaHaG1ze/6KeSiAHtO+Ky5Loaic9U4SWm7jrfXj8Vqtga2MeK5+Z6plRI7MBfMzqRcfALUpmgi4B+H58U8MnM1OGB2uVx6m4+SyazDRlte1uYXV187b5dbnkbfksacBt73I+KGgPMcbwzISRtzGyxCvScXpmuabWIP72XntdTljiD+wuumerGYmVU1PTCugmIhBQgyCRKhMASJUiAFQi6EACEIQAiVIlQAiVCEACcEgShA0KE8JoCUJGkOAUkbdRbdMC0sJgzPHxPQDW6xN4jcVpu4IJegHvE/OwOl1q1k+ctjjvc+0/kAdbdVk1td3Yyt3sB8eAWxgcNg2++pPrYrzrp+K32XhHyZ0+BYWxo9kHTci5PmSt0YU0iwAHoq2GPAAWwybTRc0ZFXEz5MP8Au+7OoGx6KSgwwN567qy6ROZMt+WmfAu0lK0cApJ3AcNFBFOE2olunvA8IXv1UFU24TZXp7nXCyNmXEW3s8MtzI1+KsHwO0Ic09dumqhq4wRa4bfiRcX6q5h2HtAu4sJHUj4hXreohJYzNe0OffKRbpYfL9UlXJYbD4K1ik9vC0i3Jux9dFnvpyRd1wOQK0ZMWtiD+i4rtLh9hfkbX/IrvauMN8j5LnsUYbOafE08LajqOa1F4xHnRTCp6mPK4hQld6e8kWMshKUiZkEl0qEAFkISJgCVIhACpEqEACEIQAICEBADihIlSNDglCQJQgY4LpMEjswv6Wv6hc2AukwyW0BboHX47OB4eahf0UiQu8c7eOt12eFt2XEUA++Fr6c+HRdvhoGUX5rzfl9pfsdVXR2mHuaG76q42cLn6WQXAWsBYdVCL1cG2SVc2yWN4WU6e7vJPZUcUJ/YNG0yU8/gpeH9Vksqm+84jyso3YvEDbNf14reiNCZyiEvBNjqmv2N0OajRDZni21+ikfIwBr/AHSLEXcLHjYj6KIclVEAa45CWEi5N/D6g6Klc8eE5x4EiZ3kvhvboD8OBT643da1gNrn8tfmiOJ7bkWcTsc3h9QLBZGLwOOr7M/mzn5DZXZEirZDcgAGw9njboueq5CRfUjiDu3yKuMzX1Obk7j9NVBibg0bHNvdIZxWMw2df9lZhW5jYDmh2xvssJxXfU9iSl2IU1CFUmF05NRdACIQhAAlSIQAqEIQAIQhAAgIKEAKhAQkaQ9ASBOQMcxbjbNaNTfQ2tsBxPVY1MdQTzWu6Qm5KhbyykegwyUNe5xW7BjjMriRYNI+d/0WBh8QcCTzWg6nYI3DmW7etvoVyWxhKXJ0Q3xOhwrH2FwBPlsupjxLOCAb9V47IwNcLH5WXW9katxzBxOhUL6FCPlF8Goy14zpJp7X81kY/j3dWa32iPSy1XQ5mlc82kDpHF9vDz1XPW0v1fRRpspMxqaQ7+guFeosJneQTbXiTcjyHBUmvLX5YgC4lb1G2rAuGxu/lDrH0voryfpIyo+y9T4JIzXvHE+ZC2IKpw0dqsiDG7nLJeN22V2hVxxJ9VFmsNkOVTEIyRccOB1B/NPpWm2qlcLghPcMtaijT1TQNbstxBJF/I8FUrcUkBygNcOeourTafTbcc/lrt/VYHaAua4H2Dbhseh3XWnpytEFRiFiSW25C4drwAUVZTSyNu4sbcbDU+RKwpaolwOote5J1v0AGifHWyyusy4A3JWLFJdFq4JrWUccgLW2PP8AZXNuXWVhLg5j/aGx4FcrIF2/Fk3HGRvh4sjQhC6zmBKkQgBqUIQgAQhAQAJUIQAJEqEACEIQMVASJUhjglCQJwQMlhGoWpOPCfh+qzqZ1nA8itGpuRzBvZQm+UVQUJOQ5eH7urdLUZInub4nAtJvysVXoGHuiR1CtUrCwP00dl9bhy55NNvfZdbiwpz4sXgNe1pzC92k5m6nfTfS/qtrsSSahzTx4bc1FSYK1wGh6Auv9ANFtdkKMCteeDbBStsrcHGP+5HGMt2R02KUxjFhxN1gVOGGS5abWBLjyA6cV1mNnM4KtTQ/ofI7rg5UuC554A9pyM0c46uI23+dhss59ZUMJ+8kDmutp7AaL3Lr8dl6Fi+BBrrhos43uBqSePmm0/ZxrtbgE/ijaT8d1113qPcdJTg5dM5TCaySoc0T+NtjdwHiA2BI87G67iiwhzNBY2GhuRceV1bwrAWREusC46XWsfmpTkpPUsNxWIhhYbWKikdl0KkmmsqFTIps1hDMLu0PptdYHaHIzUyvJt7DjsOW2vmtasfduhsQuWxpsknh9odbG3krVWLcZCdb+jEmrBfTbkFsYO9mzdHAajmOnVZMeCyOdbgN+eu2is4fSGOZovfKbk9Oqrd+HKLxmqlJdlqsDT3j/wAIB9dVw0upK6rGajLE4Dd7z/lC5d4XT8OORbJfI7wgQErki7jjBIlRZAhFo9n8EmrZ2wU7c0j7kAkNADRckk7CwWavVPsQY2nbX4jILtpYC0Dm53jcByJDGj/EgRm/9G8V/wDFF/rMT4PsYxNzgCyFoJ1cZQQBzs0XXX/9fmf/AIn/AOs3/goK77fCWOENHlkI8LnyhzQeZaG6+SA5PMu3ODRUVZJTQyOkbEGNc9+X+8ygvDcvAE2WCpKmd0j3PeS573Oc5x3c5xJcT5kqJA0KhCLIAEIQgASpEoSND2hOamNTghjRMzRbTS3LY220PRYbVepZ7Ag+Y42KhYtLI18CjBa5vI39FvxUjbHQEEA68NbWHxXM4bJkN+e/W66OkmLmEA7DTyuF5vyE1Js6odFiWqbEw5QL9OKm7CMLpZSdyQfiLqKow/NGedt1e+zZly++4IHwChDmDNvs6Cq1JJRStRiUZDjdVaSoyOGbYqe5If0bjDdoBF7c09p5C11BFO1wuFKXKosHRu57hQVMwVaqqLHdZ0tSSk2BLUVCrZ7qF77qTYLOmipUOWNPPkZJJvltp5rUrHKhhcfed4HAFulxz4hZj7AqYeZHMdIX92HcBufiop6prWFrPaPtPO61JGNANxtw/ouTxOqDnlrdBz6q9UfxZ8LgU5KKM7EajOeg0CoOViQKu9exBYsRxWc8kL01K5IqnMwRZIlTENXs1LgNQzsw1lNC+SSslEsgZ7QiJuDbiLRxiw/EvGV9Ddjftgw/uYYJWvpTGxjPE3NEMrQ3R7dQNOICBM+fqiB0bi17XMcNC14LXDzaRdRr69xTCKHFIAZGxVEbh4JGkEjqyRuoOvNeAfab9m8mGHvYyZaRxsHkeOInZkltLcncdt9wEzgUIQgYqEiEAKhCAgASpEqRoc1SDdRBSNSZpEjQpGpjU9qmy8UX6I3BHqPzWvgtVqQeX0WJROs4LWpbNk05H6Ljuimmjoj2dZW1GSne7obJewle2OPcZibm+6w8ZqC+Esbcnl5LmhO6NzSCdhfhwH6Fc9VPnB+9HOeSR7PjFcyTxDT9VizYjGW5cwzefFcdFi8srQ1t7Ehpdyuup7Pdkog5sj3PeRrYnS+6jKrN8nyPy9GxJGY7kvyWbmsRfM7Tw34b/JOpcTuFq1cYdvsucr8MLH/dnQ62/RZksNQZbqZgVUlSU1/e/qipIsp6zQQKOaVEJsCqlS/UhH0ISSZt7uvl423t8VjS4zFHO/u2ubG61g43IsNeJ434p+Iz2Ch7PdnzUufK/SKPpfM4+6Oq6qIJp6TlLOTPx3Gjazfev4unRc3FKQfPmtftaLStaNmtH+7VYi9OiqMYYkcVlrlLktOCgkCsxG4CZKxaTx4WlHVpRem2UsjVErI5JAE4BNTsx/dkzJGi6EIA6PsV2xqMNmD4nExkjvISTkkbpfTg6w0dwX1E3uMTor+1BVRbHezxx5OB+BC+O19O/YlJlwaBzzYAzm54NEr/AJaFAj5qxCkMMskTvaie+M+bHFp+ir3V3G6zv6meUbSyyyDye9zh9VRukMVCEJgCW6RCAFShIAnNSNIc0J7QkapLLLKRQ9oTw1DApmhSlI6oRFh0WrQ6v9D8LHRZzWK5RyZXAnaxHl1UJPSkli0vNqDGC48RxVHEapr8jtNvjqR+St5O9DWHa/r5LIrqcNc0a5RcdfacpVRj5c9mZNm1gkzMriL7gloGum1gujpe1McYsbt8yPoueoKWmGV3ePab+Lxe7xBXQU0MJdaPJl01DQ5x6lxXPZ4+TlyVSWYyas7Ysc37vM93ABpN/NQ0HaYyWD2ua7jcHTzW7HC1vsgW6AKOsp2PsbDNzsptxzoyNbJc3HHdUqqQIDjG4i2nNVsSl0UjSZP3vhHosyqqLP3VqGUOb8lh18nj014acVqEdeA2W20bqiVsbBdzjYfmV6V/DG09N3bdmCwP4nO9p59TYKDsV2fNMzvZR988aN4xtOw/9z8grHbStMNPITpZpPlYeH1uQu6qtpHLbNPg8H7RT56mUjUZrDyaMot8Fmpzjfff6lBbZeoliw5GTUsmtuenrzVmRqz2nz/rwWo6xaDzChbw0zr+PLYuPozZWqu4K/K1VJAqQZG2OMiKSyUhCoQJqChknfkhjfI87NjaXu03Nhw6plVTvjeWSNcx7dHMe0tc072LTqF2X2U9tI8LqXvmY58crAxzmWL2WNwQDuOY8l6N2l7e9n6wNdUxPqHN9n7l7Xj+XOC3TpeyBHiWA4PLWTsggaXveeGzRxe8+60X1K9l+0vtHHhmHx4TTPzTd02ORw/7cdvG4/zvN9OAJPJctif2pthjdDhNJHRMdvLZpmdw04A9SXFebTSue4ucS5ziS5zjcuJ1JJO5QBJQ5O8Z3ukedme175MwzWtxtdfWmLUdD/D3tkbEKMRE6BuQMt4XMPPaxGt18iKQzuLQzM7IDcMuS0HmG7AoAYEiAlQMEISpAKE5oTQnxusUGkOapgFE1ShynItAnYFOxt9FXYVYjcueZ2QLMY6KRrVGx6eCoNnRiawkhlyvcNrEkehVqaES8bX1/VUauO5JHL8lFDUnQcbn8k3HfzR7OV7F4x1TRBr7E35LXwqlkYfCx5bprsrGChhdncLkbLqaObkB6qFlzf5WNR+yWguRqCPNOfz5JktRboqdVW2Chg9HSvuSeixMUeGt3VWfGrOLRqsuWsL3eI6Dl9FSFUny0LS3/bS2O3vOOn0XddhexzmFtRUj73eOI/8AbG/eP672Cb2I7KWc2pnb4tDFG73LbSOHPkF3kcw14Mbq48XHjfouuqv+yNlnotRWaA4675b8TxcV5l9sOJWgbGD4pHa9Q3U/Oy7yWoz+L/KOnNeGfaRinfVbgPZjGUefFdij0jmbOWQU0JSVUyItGiN2eRWcT+/yVzDnakcx9FO1bEt8aWT/AJHTBUpVoThZ0yzUyl5E5IgpFc4xF2mOwQjCqKZlPE2apfOx72h97QuDW5QXEAm+q4pd3WSN/h2DRuk7omeoeZOMUZna3vfSxP8AhKBHL1WAVMbGvfC9rXP7saXIkIuInNFyx5Goa4AkcFbf2Org1zjSTgNy5hkOcB1iD3ftW1GttDvZdZjvcmiqoI6mmMhr2TB7qoSSzxhkre/e/wBkvc5wJDbWvrzN6rxWB2KV8oqYe7moHxRv73wukfExgYOuZp8tCgDzrE8AqadzGSwvY6UXjFs3ea2swtuHG5AIGoKKvAaiMtD4nXc/uwG2k+8/8RyE5ZNfYNndF3HZrHKemiwd8skbhSz1bpY2uDpI2z5RG/LxsQXWGo0VA1c9PKxjcQoS0zska6FsORz475JpzHGC0a2OY38RQByGJYXLBl71uXNmsQ5jwS02e27CQHA6Ebjiux7I4JDW4fUsMTRVsD3U8jcwfIYGtkfEdbOLmu5LP7bzU8jIJI2xRVLzKaiGnlEtMD4Q2VlnERl9vZBOgHrLhFd/YY6Kdk0L3xVMk0kTJGuf3cjYWZC0b3ayQGx0ugC19luAQVEkrqhgkb3coiYSQHSRs7xzzYg2aMo/x9FydNRSVBe+OMBrbF5BbHDFm0aHSSODW3OgBOq9GwTFKSPF3GKeKOhibUta+R4aHOqQ9zi0AeKxc1l/wxt9ebiex2GPomyQtnjqhMfvWNZURmMsGWQkNcWk3sSPigDDhwCpdK6EU8xlaMzoxG7MGgXzHgG21B2PDgn1vZ2qhMYkp5Wmb+7GXMXn8LQ293fy7rv8PxunFVTNM8Q/s2GyU0s5eAySV8bg1jHe+GlwF9tFi4dUR/w6hi7+FskVeZXNMrQWRnKM2+3hOgSNJmDUdl6yMsD6aZpke6NgyEufI3VzQ0a6DjtoeRUNVhUsQaXsOVxLWvaWyMc4bsD4yWlw4tvccl2IxmFuK4g4zs7qrirGQzteXMifUACOQkex7OUncAhN7MYtDQUzWVBjlc6tp5hFE9k3dxw2zyEtJaCdgL3Ky0UjJnL1OETwtzSRuaAQHXsSxzhdrZWgkxOI1DXgE8EkVM4sLwPC0taTcaF2wtvwPDgug7U1LwajJV0skNTJnywNh72Ud4ZGd9kjDmltyfEd773WRQPHcStLgC58JAv4iGl+YgdMwUJo6628HjD3ggW1LgywI0efcdrYH9FYgwyR17ZQQ4ssZGNOYWuAHEE78FbrK5j3NuWAioa7M06Pjt/eS298WGum50505pB3k7w4HxOyWO5eTZw8m5j52UGkdEZMRsDnZi0XDGhztRoNNd9d+CbVYe7LmOhFj1AfbISOunxCt08zbSeyzNBlaC6+ZwcNr8TkKq4zibZI3RZmbQhkmaz3Fts7Zre60E200sN066/J8GLrVGPI+i7yN7AcpEhOUtexzSW2zDMDYEX1vst0YjleWEtuADdrmuGv8zSQsnA6G9u7dHKIr5A3x3c/WR72kW1AAA5fFMxrCyHl0VgLNu0XsHWGZrTyveyxdRByOeu95ybNTjDbe0uer8ZLtGrFfK69jpz3uuh7M4LNM9rmMAYCCXyNuwgbgD3k4/HjHvk056Y9PBJI8MYHPe7ZrQS4r1Hsb2JbBaaoyvl3DN2R/wDJ3yWjgOCQ0jbRtu47vNi93meXRa75bb7/AEVOyTkW5JCfCNOZ5Dqq1XUA+BvsjfrZZ1RX65WHfcpveWGUbncq8I/ZJsZjWL/2emlmO9srBzJ0H76LwWeUucXHUkkk8ydV3n2o4vd0dM06RjM+34jsD5BefqqMNj2pHJAlKYhqnpH2cPh8VAUoKUlqwcXkkzSnWdOtJ7ri6oTNUazrv55KxQlcE0q5xml2ext1HKZWRwykscwsnj7xhD7X8Nxrpv5qtiWIPnfmfbRoa1rQGsYwXsxjRs0XPxuhCZkq3QSlQgBLoQhAwRdKhACXTkIQCHhOahCRRDgpLoQsMpElYVO0oQoSOmLHB6kaUqFJlosZiVRZrRxy2Hlmdr81k30QhdNKyOnDe254dD2KxoU8pDyBG/ckXs4XsfLUhenSmCQA5C4EXFjYG/kUISuXJOJT/glKXB/cNLh+IucPPLsVtMkyjXTz8IA6BCFNI1ojsSa3bU/vgqU1cXcf1KVCvGCRNsSnfuU2prhEx8rtmNJH6IQtAeM19UZZHPdqXEn4quChC0ZFCVCECGFCEIAsQ1FtDt9E94uhCnJJPS9cnJY/ohkjTO7QhNMTS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67" y="4724400"/>
            <a:ext cx="3773716" cy="21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00" y="4752975"/>
            <a:ext cx="1196400" cy="62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b/b7/1818_Alexander_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7709"/>
            <a:ext cx="2992212" cy="4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MSERUUExQWFRUVGB4YGRcYGBgdHBoYHBsfHxoaGRwXGycgGhwkGhwaHy8gIycqLCwsGB4xNTAtNSYrLCkBCQoKDgwOGg8PGiwlHyQtLCwsLCwsKSwtKiwsLCwpLCwsLCwsLCwsLCwsLCksLCwsLCwsKSwsLCwsLCwsLCwsLP/AABEIALUBFgMBIgACEQEDEQH/xAAcAAACAgMBAQAAAAAAAAAAAAAEBQMGAAIHAQj/xABTEAACAQIEAgYDCA0JBwQDAAABAhEDIQAEEjEFQQYTIlFhcTKBkQcjQlJUobHRCBQXM1Nic5KTssHS0xUYJDRygrPh8ER0oqOkwvEWJUODNWNk/8QAGgEAAgMBAQAAAAAAAAAAAAAAAwQAAQIFBv/EADURAAEEAQIDBQcEAgIDAAAAAAEAAgMRIRIxBEFRE3GRsfAFImGBocHRFCMyUpLxouEzQmL/2gAMAwEAAhEDEQA/AGfQfohw3+SstXzOWpu1RRqdldiWZyqiFk9wsMOl6K8GO2Tp3/8A56/7uNehAH8iZHyp/wCMcNzVCSxFgCT4ACT52nFBtrD36Sl46FcI+Q0/0Fb93GlTolwZfSydMedCv+7jWv03Wno1UKoDprE6QdJYgGO6BPrwxzyazIMA38jH7QMSlDIlT9GOBgScrSA7+pr/AFY8p9F+Bm4y1E//AFV/qxO+UFRABfx5W5/PGPKWWVAqL6VyVA2Pex+fEoLHaO6IdujXApj7WpTt97r/AFYnodBeDVFDJlKTK2xVa0H2YgHDtbltwCfn/Zh9keKqaYZkdTAJGmYsNyDBMDl7TuQyEtrSixO1XqwlT+5/wcAk5RABckrXAA5mdse/c94R8jT8zMYjzaymk1KhPWqRKuAaQVgiGzdq8kkEErttBVSiTVaqKlWCGXQFaL0tAMg8nBaPI7i4hJIeSL7vVQD3OuDm/wBpr+bmIxn3OuEfI1/NzH14kzVJe0ddRWanTp6oqGIkVGA1RqZYE+EnAtKr26J69z1Sop7L9sIzSWXmXQqD2hcTewxq5f6+azqj/spfuc8H+SL7Mx9eM+5vwj5Iv/UfXbElRmZEXUxKVGY+mNaHXAJ0mCNQtcdkQRAgzjPv1NQhYEOGMhlkAG0qCeY5Hb14rXL/AF81r3OqX/c34R8kX/qPrxofc14P8l+fM/XhomXY12clzSYR1YFSxhRqB1RJggiwAAI7RbULU4I8UdL1lNNVDEa5dtaF2JJJuqsB/a7sTXJ/XzVgN6ob7mnCPko9uY+vHp9zXg/yUf8AUfXg4ZSrqrNrqe+lSAEcaNLggL2udPsmALwb74OylIU3qNFUh3kCHIVdK9mGYgdoM1vjYrtJP6+aqm9Ui+5twf5MP+p+vGfc04P8lHtzH14LPD6op1FD1AXWAR1h7WudZLegdPZhQRe87YMro5oBaetKiaSrFXZdSmYeILIRINhv4CJ2kn9fNSm9Un+5twf5MPbmPrxg9zbg/wAmHtzP14LznDKzLop1qyAaIYq5aaatBPaFi5DG99IFxbGZnLVOsduucLUFTsxUhWdFRCt7AEMSP7JEGZnaP6eavS3qhfua8HP+zD25j68Yfc04P8mX87MfXiVss7oEWo09aG0A1oCimVKhypa7ds2juvct8zmGLUyoYaHBZStSCullIEC92kSIlRtviCR55eaqm9Ui+5pwf5OPzsx9ePD7mnB/k4t+NmP3sGLkKuoduofeTTmKtnIeHiDPpL8IHs84ER5bh9YIUNaoGliIFQ6QaJp2OlbCoQ9lEeJg4naP6eaum9UOfcy4P8nH5+Y+vEdX3OuCKQrUVBIJA6yvJA3MAzA5nYYd8MrdUrK5I7RKqoqHSN9MsomBfv3HKcbZ+oTqim4HVuS5ED0CApm/O1iInYi9tlcTt5qFoSL7m/BjtQ/4szjPubcF26n/AIszixUMwIN7sFj10xP+vDGV81orOSQFVQCSfjGBHfMxHOcHLgMoYVfPuacF/Af8WZ+vGre5nwb8D/x5j68WV+MKBBMNMQdQHdN9h/ljapmReHn13HeO/wAR4gjGRKw7Fa0uG4VV+5jwafvR/SZj68aP7m3BOdMj/wCzMD55w5yeeJquBJJOwPt9XjhpxOeoqXnsny9n+t8RjtQsKiKNLjvuu9AsrkKFGrllZC1UowLswPZn4R7x8+MxYfsif6pl/wDeG/UOMxttq8J90JcDgeSJ2HVkx4VjgzMcfpgQKbNq8hM254XdFkngGUG0om35bEWbzBHYQEuY2vE2AH43cPGcIcVxD4zpbzCNDC1+XIvNV+uY1HRKQC6JYsRpE8hAgTy8sQ0OMVWdXNsuxKAc4NgzDwNp8SORxBmcsKjdWsu6x1jCNI5wkTNoWdvnw8agoXTpOnSy6YMQWH7P292FWyyXZKO6JlbKfLOoXSPgoPbJm3nHtwRQy9t5J595i59uEeUq+ZKwtyJkGFJ7/VzHjhpQrkKu50iYHO+3rsPXjpRS3lJPjrCkOQHZQXuCfFb93eTA9ePc8AE25i4/1tyxPlACAzTqO4vE9wGN+IKpRgbW3HIjBjRCFVJElL0idpAWPCQT83z4LYFbaYHwQPijYYEoVr+oH2gThw1HUo5mBi4qBKE8EhJcwuo7b41ThwmYvEYcjIR68bplY3wzr6IHZHmhMvlI88HUstiWlSxMqYGSmGsparTAGNmGJAmMenjKJSjIxq5A3j12xpWXUpAMSCAe4kb4qPH+IV6CAgUZ16Lq7fB1T6Q37o774Xmm7MA0jRRdoatWtswvxh6r/RiP7ZHIH2AftxU+B8RzOZqMmsLpUNKhVFzEbE74fpwFj6dVj7T9J/ZgDZppBbBhHdDDGaecol88BvpHmwGF2Y4jRNi4IHdqb9UHBSdHKQ758wP2YAzmQSYvbkWbeY79sYe2c/yPrwVaoG7Ba5bi1PVFJXZrn0QAPWxgcsDZLpWXqqOrbQ5AHZvfe6SPG49eDOG0KYuqKrEwSBeCJifMThX0YUdbSH9u/jpPttgQdI2QN1IlMdHqDVcnEeEbHl5HAbuetWRpvvyvaPXtOxKrzMYLTMgGPVjK9JSBtJns27Q5iDbu5bxjpF2rZJAVulvG6QWpRawDuKbesEA+JuwPgcNcwwKHuYHfxB/84rXHar01IYs9NXR1Y3akymClTnEGQx378WSp2mI5T/4xgOFlao4Vf4bXmqgMSVVRuJBS3rBUW5g4XcYzJrZp6YGpQ+mO8iABve84Jo5gClWcnSVFF1n4yFoA7yYPtxp0Tpe+1GMHU79uYIaSwMH0gVmO6D34AHYrr/pEc3Kb1MiQmlu1I0szHeBaw+vecLqGcem3V1ZN+zUgnUvIN3sO8T4jFkqUNQtYfT4eE95wLV0lSCJHdhOaMtdY2TEb7CrDVlXMEgSGaQAbQQO7uM4e5l4pOJtp29m+EPSRVp1VYDZNQ81Y/sPzYsOag02PeJB7wYP0fTjDSdQIWjsQqV9kZ/VMv/vDfqYzHn2Rn9Uy/wDvDfqYzHdC56edFLcByn9in/jYXZvMFIRCQxEs3MA2se8ifVhh0bfTwDKG57FOw3Pvuw88B0Mo2lqjemyk227reEQBjk8b/Md35TvDbHvXvBqbiq1IHSoEkADeB3g/6vzw2yYqsWlxAYqvZvYxe8bY14dlIrM3xpH5oT/PDeksKNuf7cAjGEV5SLiCmm6uxlWJVjEevf1z4DGUc0XHMSQoHkDJ+m/eMMuJUQ8IeZ+bafMG+ENDMMsUiIdGIB87TfcSZ9mDN9096AfeHcrczhrXkaRC73Em52G3q88EZpAUIGKtn+ktPKOiRUqVHnRSpKGdh8JzqMASdzueVrAcD91jLV6y0QlWk7GFL6SC3xSVNidrjwx0A7CVITalXRAaj2WwIjdrLpXvuD8/IHHuW49Vqq/VhQyG6HtSs2ZTIuIgjy78apkGdFqah2XZjTZBAVqrXVt5wtyrMubfTpAps9tMDTqghjPdee/CL5pA4AYHn66I7I2USU8y3GK7b0kPkxH7DiZuOOPSoHzDiPnA8sF5NHe5QKvIkkT5LEx4mMR8SBpLqKyvOGgiTGxBkeX+eD6pg27VARE0g36Vhd6L+1cN+EcTXMJqUEEGGU7g/RirV+JIV1dW5UbsHQjcCLidzibgdSqjh6dGqaVTcdk7bssG0f5YzFxTi6jkdyt8IAwrkBgbO19KkgTAJjvwSTgXOG3nzw+40CUtVoXh9cOGAuBBnz2+YfOMIOmKSv8A9o9uj/PDnJZgQu0MzOSOcGf2YT9Map0kqQG61SsibhZEjnsMc/iTcVfH7Jzhh+58kL0VIpVKrMrgFAJ0NyMm8d3PDer0mBjq4g82sTYkgCZG259mE+QrZvNa1Logi/pGxkd3+pwnp8EzbHQaQRVYJLNEs1rQCSpkdq+57sAa+YRhsYx1+aK9kZkJfurvkeMlwSwWxgFT3byDMX+nA+edHku0CNrW74tPqwvyXRDq6btXrQolyVMACJYsxGwA7uRxQON9LBJOVo6qQMB6pdixj4qFQliDpuQGWYmAapyBqICEewBwLXR8lm6erQhJJJYk+A+YXws4E0VaUD43l6JxX/c86YLmKxoVaNOnVAlWQMCQLOhDMYMdoRyU2w+4EP6RT83/AFWwCRrmOycozXNc3AoK1hT4fP68eVKsOHABNx4Be8YkM8sauokDuH143rdV2hANHJA8ZPW0qg0DU1NlBkzcGB4414Txh3pU2NOeysnVbULG0eHz4KzGYp0wOsZVHKTHs78K+jlReqYAghXYAjYg3tido8ndVoaBsoclR6wFInTUYEeOoxPqMDuk4Z9FcgAhYXhmUHwBidt4tPcMQcCUrWzLHY6ag9huPYRhhwVilBZEGNceZk/Tg7G2RaETgkJo1sC1qcHVG9j58jjzN8apKLtBuRMC4E8/AGfAHCrjvSIUxpGksVm5OlR3mBPkB7RjU2miLUZq3pJemlUK9KRaG2+MDsfVg3g9RmyZnZeyDz0giJnzwhz3HzWVUraD2iVqUwYMA2IOxjn4YJ4V0mpBDRF9ZABBBgnSBIjw+fCTGmwjkhBfZFj+iZf/AHhv1Me48+yL/qmX/wB4b9THuO0EknvRenq4FkgeaUh6ut2wfm1WO0QJUgW5fsvgPopbgeS/sUv8TC6pmjWqMil6ukAFUYIiyN6jyCzbkKLDC7+HbK63GgB9yrPEuiaGsFknCeZXNU7uGXSrEE7bhbGRY2+fAmZ6QgaadECrUMnsgkC5tAgz5wBvOK6eEtTzOXBY9VXYprpvrWVDSO2OywuOYILd2HB4UKboaaL2hpqpqLkoWlixbeyrERz9aM8YjdTDYOya4eR0rbkFEbj6qShx0kkZhDSq0yJAIaQ20BSe1K3XlibKV6eY1dUwLoQwBHaEG1jeOVvpwuz0fbYR9I1IxU6JXVfdTE8iZsYAxOnD2OboVKKkAMyuNCIBS0gGygEhiDBM728BiQ3RCKYbBcCh+kXR3MtnKGYpMtNeqemxILGTLaQF7VwWuCvo7iRio5j3PK9LNZastQ1A9Sk7NUXQwYuouC7HVtz546xxjhzVkhatSnBk6CoJ9ZHdNpE7GdsJaHE16ygWDsDV6tXfSIchlViBu0hlgC0k4M6RzHYVRwh7SU+qRqAjnvfvnAfBeGg5qux2DkgciZNz3xc4ZFO0PotvgbL1ClWrHNufmcSMDWC71hCf/E0nhGE3Slj1MDm0+wE/sHtwSM017jAPEy1TSsi87eMX9gOHJZGlhooDGnULCrKZfsVuUok/pB+wed8XPo8sZWl/Z/acJsxlABUHxgP1ljE2QsiiCYHLz88IwP0OJr1aZkbYAVkOF2YzIYkCZRgp7pIt6pEevAjXHon14XUAVq1TfkY27x9Awy/iMVSE2IqcIVpDq1MgMCBcgk3EeWAOlSlgDG1QGP7mJ8zxEjtK19J7PImRHKZ+rFf4lxaq0yOV+zvNjvthSWXW3SAmoo9DrJT7omO1U52H0nDnMsOsRZuWQx/YLMT7B8+KP0O4w4rVVclUKArMFiQ1wAt9iN+722gZgnMIbjsmJ32Fz3Gwty9Zg8U3ZxhpGUGaPXIXA4TjiPDxWo1KTWFRGQkfjCJ+fHFs30UzLCrqQUEpEhKChWqCiDd4mywJLmWdoPl2Bsz3s3z4V8ZoVWVuqKEMukhgdR8NWqNPK+0zi55r95u49evgswxi6cuU9BuEmnxZEqBiyI1QdoHdOyzRuNLbTYnwjHQOGVglZCZIVnE+EMMLq/FDlqWVarVppVDBW1EDrATDA21BFt2ojsi8wpYZJRTrBnICamu1vSJAHtMeo92EpJrc0u5/VOdjpBDf+wrPQ4mjMAJBJ5gfXgjMOEuZiw2mMRCivxR7BgvKrIIOwNsNNaDhKuBblVV8qKrVGrFWJYimCzJCKw0wVOxEk7yY5YX8Fz4otmd+rUiOZZzYARuSojxgYuWY4erBo7MztG0Xi1sJuM5JDTdisKoV4Q6ZdTA9RBjvtvgWlzHWES2vaGpXX6RPSdnKgBl0FGR1sAdiedzyvfbFlyNQPQplTB0qVYeVsVPPcXFYBGRgSx1SesACrGoAseRki1x68HZjiQWgKNJ9IWmqhlI1XWYVuR084mTFr4rtTG3W/b0VoQ9o7QzdecU4v9rUyrEG501SgZW3DzJChpkEE/C542zuYpJUStDF6tIE6WAhdIGoKwOo39E/FBwFwzjP2tTfL19JQiabgdnWVICOPgkmCG2kHYnBfBaRFECvDoOwpYSRA7Xa3I+o8tsMew0Cd/ojSwyNsjl4m+iT57hqVKhrgkU0KpAAlyCNR7KgajcTHqwTmM7SqGnYl9aAB6aqylXB1llAJLd22+H2fyUoQNKqB2Y5FbzA5SPnwsy3AdANV2DMBCqFAC6nUk3MyZn14ZbES8D1jdJulpt9fulX2RY/omX/AN4b9TGY8+yLf+i5YczXc+Fk/wA8e46YSidcIzDJ0fyrJGoU6WmRInrALgETgLonxZeqqNU0U6nWt1jKp0aiqkOQNgVIm9iDe+CMiY6OZb8lR/xRhV9sD7Uzir6TKq23JOoT+bb1DHM4l37waTQI8rK6PDx3DrAs6q8aH3VoXI64qNTVmXTp0mLAkiDYE3nYDHpzo60UwG1mT29KhQsFo03YwRHmdt8adDgUyOWpsbqukmx5mL42zGQds1TqBTpBBZrbFCjjv5IYi+AH3aLUdrQdQf8AFT8SWq1N0Q6dSwGiSTzEbCBzueYiLgVGekzPrfsqdUAEMV5lSDIsYiPSw5IlVPxGIP0ftGC+E8Q1oQBBS3n7MdNj2kAuGVyJInB7mtJA9fdcbzOc4pn6jlqWa6to0IlOolNYIMSQJJWZJO5OCOk3RfM5dKderKHVpX3zWVa52MhS17c747ZqJ3+v6cJ+OZVaiuldddCJYEC0C+17byL4HI1rfepbGp1C9lyvon7oGZTM0qdZ0agT1bSI03gODPZgxYWibc8dNOYCPUZtgT9J2xy7MdEqadY+UrLmKGnXEyyqZldQsxsSJgkETixdHeNDNZehrKtpYh53cpEdnnKsCSRFu+2FpXNDbZyTELHukDZLznvVxyfE6dUwp2E8jIBgxBOxI9oxOKQnCqhpbMIwdfe1ZWWbnUBptAjaTHfhpWzCrdiBbv8AHuF+Y5c8YZbm2USQAPpvTZR5+ArMdgJO+ykH9mKBxPizVjIYdUonquySQOcNCyZ+bwvdczxBaisoU1JVgQASCO7v28BuMUjjXRqjl0D0t51JDEyNfY8CsX8sBk6orGEbhPeA8Iq0jTY1ghftNlRohUMxERfa48cNwsVjPwlI/wCI/XhTwHjlWu90VdKAOCDr1iwIItpmbXPO2GtRXYzp252H0jGmixgLD8HdI+IZgo2mYWCInwI+kg4rdSoSYJnznF3PDxfs7km7bSZMdnbEFbhlFt6QMX9Opv5KRjAgcdyifqA3l68Ek6H1P6VUFpFK42IlxFt8Wpvvqk9xHzYGyvC6dNi6UaSswgkK0kdxJe+J6erUPQH9wT87YKI6FBCc/UbKO1eB9uKn0y42yslCkxSo1OpV1hh2FpiS1+ZIAEbG/LEdTN1xUqIKphXZdxyJFoGKnnuNhs1Vao9lpNRLQWKSRNSB6WkySo+DPdjbodQzn1670AzVtuvc3laVRfe0gpKljJdiDOqo27Nc78oveBtxjpxUzD9WEWnJtVJLsTzKiAFMeZju5L8txTqswBWVtLKCUBgggEAXB3SDHeAMKsxmXrBimoimvWEqCdKrHaJjYEjtfjG18bHDteRrF1t0z5/P5JcSvZek1a6j0S6WMuijmWkmFSobEmYC1AYM8g3t5E3/ACrwB4kzj5/4bxFqlAGoJBJVSdiViQOYsQf9DHUOgHSRszTZHeatKDJ+Gh2Ym0kHsk+RO+CEEG1pkhPuOVyzNZVWSQo5kmB7ThVmNDnTYqwIGxB9mK101zpc5SD2Wr6gRsUWmWYtHjEDnGEPB+PVlz/ZV2y5qaZNlA2DCTvePIeGKZKO0zsiviOjG6v9HhFGlJWkqkiCQLmbET6sU3iWY6tKhEEs7FABLFwezEXkxbyxeK2YGie8A/RincSc0Az6esUMShEdkyRETM3jnMDFe0Y3FjdIwN/Xii+ypWtkdqOSKF+u5C5bLE0mqZmFDL9737JA7L9527I7hMnA+Z4zX10tUCmgGkCLA76u8kc9rRiRNVYh3uNSwoNgIPPmdpOI6+fWkugmWR10styYMgAd/wDnjhtourYFekfgajkhWvh2akoAZDWm8QIP7InnbG2ZzvWUlIBAGlT4NrAMx4/sxV8hxSWY0Fd6djo26uWmUEwBcEDxt3Ye8Ozo6tkDagXnuKksrEMvmCfXj0ELuzpkvyPI39/R+Plpo+2LpIDj/wBm8219vQ+Cj7Isf0XLfl3/AFMZjX7Iv+rZU8+uf9UYzDgSyao0dGsue6jRP/MGKpwPhtTOGqoqGlSFTSWF2MKOyoFvNuU2xZs4+novRP8A+ij/AIi4C6BZKctTGllW5cn4RY6jcd4K+oRjje0Q62lozt3fFdbgnftkfG/oArBwdBl6aUgSVWwYg3iT6Rsee2GgzQAANj9eBW0iooJqaF1HttKHX3coAEDkAcSHhVIjke68wJ23Nu7GItQFE2ikg5IWvD88HpVjYrMz46b/ALL4i6OcVU13pg2YSD4xq+gtHfpxBnKQp0OoRbMTYEGzH/MCPDEA4atLWygIQ9ONAAgwO7xk+rHW4VlxG1xOPkqYFvLdXdD441rMqjU9li5awjnJa0ROOS9OuJ5qiqVEz9WajaWpK+kAQZKhLi+9pHzYQZJ1qoTmC9RhcNUZ6ndeGaJB8MZxStzi05CJ4VwHM1ctmRlayvSTMtTgNAelBl1a8AjTtMiY8W3R/hy0qLU3IWtr1SNlkAW7xAAJ9eAeiOZVM1URCwn3yOT20tqXaT4d42xds7QGtliVULGqD2iJJ28hjm8WTVNwDuujwsrWU99msD4KTg2RarWDsTqW7nvI7I/Oj13wM9BnrO1RWUK8EkEhJmASN7Tccmjuw76PRRJSr2WcalJgSASNM/GG8dzYZ5/J6x98IHqgery78Ej4X9sE960/jf3CWjlQ+CWVeJ9TlZA0tpsIAhj6IPKYj2YqPD+FNTpp1jQkklCSdSuYKQbhYaTG0jFqqGlISoQxNwkXJBO3dtczbBGV4bTWqBUQGRKnkSbsPEyAfUMbLXOfjksNkY2Mh3M2fslnB+CUqDEorSwi5Jhd7ezBOYM/C5zaYVdImY5zOGmaZUpFQZqGTPMsT4d3sthRXy+hDpNwCfMxM+sjBHxCgAl2SkWTut6lckhaaaywmZA7Mxqvy+nE2hVEAEkGDAuD3WwIma6spUPZ1qFad5js+I3iMZl63VeiIpqx1b2G4eTdrm/dB3wPN0rBFXzUtTMEEdlrm8iIHM39mFB43BNRVapRpn3xymkLeJRrawOYjYEg8se9LKjlqWltOoMo2uTFt5Ei0iwnGNTZ6ao9PRACEvqI0gTqRdtc2B88VK4RN1K4x2jiLSHjefFJqhX0nZipMRBadVtxBEerFd6LcONeuKyajRoMY563IMg6jBEGSNrgd+G1foTUdC32yvVg6LLLlQdIWSYBCxaIHjOLbwzK06VFaaKFRRAH/nn3k7mcbbI0stub8kIxuDqdhcr6S0TTzVZWmWHWpJuAxmxHMMW/NnniLhJzGitUywq6mCozUlaxFQFwpA2MIxAPeDbdn7oNYNnUGwoqisR+O91PqI9pwI4ChKclkUtpptGlNWrUVB2liDucFfYjGOnryQmVrI7/ACVi4Fw6nmcrWptpVxV1Po09iqaaFiAto167C24G2EXCaua4bxIIyk1FcBkUTrVpBKRuCp1Dx32xN0bzVTLZlWCO1KEWroQkBJiSVEdk3HhqHPHXuJ0qbVOsApmoFKENALUySQNRE2MmOc4E9xhaS3N8kZgEpHJUrhvB83XJZP8A47IHnS2wi+y6ZuNvLDHL9As1VqJ15WlSUEEUyCTeViLevxxY+FcRCBaZMhIGq/M2tGwkeMQdtmlTj1Nd5tvt67CZ+bAoGRuALjlMydoLDQl+f6MMaZFOoysNtR1KbEQ0iRYxI235Y57xaq+hMs6lamuHDcpYk+dlBDc5Bx2RHBEgyCJnvBuPmOE3SLo/RzABcBaiehU2K+B718D446Upd2bgMmiufGxoka44AIvxXP8AJ8Gp6ZVaYK2bUsnvBBblywjz9Dq6RaBNMsCbDmVPz6Ti4atK1JEMDDaTMkbEcjO+K7mk1U6ogm7GPGzD6BjzV6SCV60+8DXMJx0L4Roo1GkEldJIEbERaeQjB9TLBas9mwQAwZAOmRPOcb8AQiiY2anPr1D9kYmcGzd4p/Myg49YB7gB6BeHJPa2Op8LVc+yL/q2V/LVP1RjMefZFj+j5X8tU/VXGYwE2rPwDI063BMjTqgGmyUNQJgEB5gnusMLsq5o5iqtNtdNtQIPPQCVYfjBdQ8Yw36N0NfB8gvxkoC/niqZ/ioo5qos/e68RHIMAbeRa2FZQXGvgneHLQ0kn5I/hefanmKwrMRTtoWC0GAT6Mx2WM8uziwVMtpYMsSAIPmfnscKsrkVqZ00bsoWSQY2UC5gwL4e116k9WAXCCxLXjkDblt7MLdi44ATDp42ZJ/1yQ1IE1u1zWYG23+r4h4wNIaIOp6U+onb5vUMJ+kfEK3WURSJollbtiGmDpgdibATzswxHXo1hRRzXqMBWIdidRKlRGoNYLMmPETExhiLiWxAMI2/KSm4J09vaQAdvClzjiNMlRUPpPWZjbvJN/aPbguvV6uB32+bAfEajUkFBgWem4qB0EoyEcpg8jy5HEbZvrz2abWsZgCw5GTJ2+bF1qAJ2yk3NLTSd9Ds0g4jRDgHWWpgnk0Sh89aiPPHWcnldeYYn0Ugx3kAAfR82OR9AOArms52mdOoCVxBB1EOAok+iOffjsvDG09apB1ayfMGdMD/AFvjEjG6m2jRk6Ufm+HJVWHWQLx+0EXBxU+OcMzGXUGjmGKTp0vFgTYzHLaSMXdDhRxhOspVF5gTPcRhjkqKTcLynV9p21uRDW9G2yg3J2knlYADdjWzZ6nSbQkb8wBB8DvhGnH1pgM13gkKsSwFyL8gNydpHfGLPXdKmXZ0gqyyPq88B0nJCvVsEnyzneCbb/8AnEtRmcQFt4n/ACxFRo7Sbd2J+IOVotpMEwoPcWsD6pnC+vBcU0GWQ0c0iru5a4FWnTsQbTAgweZHlEjG1Dj6l1p6mRWsuvSRJ3UkbSNjcHBNKmoXTNvgzyPM7jfCTi/R5GntOjHaBKk/3jceHjjnDiZGusnC6/6OFzdNZ6qXiub0VFBXUSQFAEsNDEaU8JEzHfOCuL9J9I7KjWtyDJVRYQbgyCRY4XdF8n1Rq1Kx1VA3VoTJBG8qWvctfuvgfiQVqlVV2tJn2k9/aJx043jiuIa2sDf5f9rkTw/oeFkdduOx+Jx5ZUfCmqPRrhWCjf8AvQTNl3MR598YaZbU6AhgJA5G3fseRnbAWTqMk0UVe3cG427V43jV8+CKtI0cu97qrdra8b9wuQY8cP8AFho23XG4MvIzkLnXFlNV6rRPW1ez/ZFl+a/qwdwgLWq0WYdipoLAGTOsBgPHVO2IaI7AePQpO0eIVh81sLOjuZYK2n0kAK/nTbxmcKyZjI22/Cdi/lZ+Pku+/bPvQFNYQDshCsDwKn6sIkzkOFmYI1LYwNxpvYzPOLE8jhVwXppQrIRXResVSxqBLEDcuF23F/Ge/D3i/R2tUWjUpaKSqqvo0gOzG+kkiIi2kRc7zEcV3Azl2oHI9et12IuIhqtgUXlaiVMx2pCsZpyYA5rsx+FsJi8b4sNLhNMCCg35gRfe1h82OU5vjD0nIRAEedSG6OTzA3Qnn4icMeAdKsxRlT1lSh3E6qiD8Qn0o+Ke7D3CEtbctZ5/ZZ4iNzv4E9yv+Rzmmitp0nqwo8DpAHdsMMEp94kx/qMIsj1Wqm1JtVM9sGZEloJ895B2k4fvmkG59Qufmx1QMBcmzZCTdKOGirTsO2AdJG5gTpPfImO445vl6ZYOI5/SIjwtGOo5itqZoGxVhPhY/TiicXyipma6ljphagGwAMz7GBGOV7QgH/kb8/suv7N4g2Yz3hTcG4qqUmap6ISLGYPlubjlO+Jl4nTYokkHsrBU+kXWALRhHRRVy86hFXVpJEwVY9kkXU3mcErUE0QRpZqlN+UEM6adJBgAgE3xbOOmsNIHLksO9ncPlwJFXi/RUP2RZ/o+V/K1P1VxmNfsjPvGU/K1P1VxmOwBa5aunReqE4TkGOwp0TihdKui2YrVKuYoqahcl3QekN4ZRzBIIgX7M88XDK5jq+B5NoJ008uYG5uu2Kxnc9mnzGug75dFUU07PaqECdRSCWuSALkATzOEpnEOGcAJ7h2gsOLJKP4Pk2OerVWHvYy9N+fp1ANCgcz2WscMsxn3pMEftqVJXU3aVRdlJiGCmYNrEYizlLMZmiKdYoBYlrqzEbEime+8auWIs5w6s0aitQqhQEEq2kzM6rM3iWGFXz2S5u6sNZQjc4V62OyM6VPGSptF1qUzflqDagfV+zA6H/2hLkkqhJ5k9aLk/txt0iz6V8q1OGR1dCUKkkRO/hHPzxJlssDwnSzXSkT5aWLAEb3iNueDAtLb5rDmua6iMUqbxrhqpToV4DdZrTTz1UqjsCO/UjEerFb4G2mnWDEQDbvggf5DzGLz0poBuBAzBp1laeY9+ZWgi+z74rvAuGLU4RxFyCXoVRUptMMCFAcTuZTcbbdwwZrcYSjmWU09ye+frRcdT2iNgdSlZ9ciPPux1Hq1WpOwK233Bm3njnvuKG2dFpFSnsPBx+z58PuOe6HSpyuXK1WG7merW8RIvUM2hefPGZiBk8kWFp2CLXp4FqVKbUHbq3ZQ1Iq4ZQYBIMEeO95xvwzjjZlarUlhqcgLVsCxWVDaZIWbHnii8E4tUqV2KLUq1WLM2mjCksb7HsX5mJvYYt6O+VytatWcU6tUwoYjsnSQm1i4WWP9kCbYt0rdFtKyI369LgqSvGhSq1BVANeyEFSVSHnq0AkelAEE3A3Ix0bh2RqnLBXOl2YuyjZdWyk32tPjOKl0I4KK1QVoihRb3sXJerzqMfhkbztJgQAcdAjx+nAe3c4bUimBrTvaVnhdUD0gxJ5CIHjJvgTiOWcMis031eB0mwHjME4sAXxxXek9PrKtJGJCqrOYJXtGwMi8QG9ZwtO73EzwsY7UFKuK1WC9kMCDzFvn38owqTpdptWQCPhqCfzlN19WCuI8ApXdXfWNgX28mYGPPCWpw1XWxJ8dlH7WPlhEAbldzdWDJZz7aIFMiI9KVGkHuQHUT6hGAeKcFq0TZw1p+93ib7tBaNu+D6wMtwdUsAASSLgTIjeMEUuJwAjeiT2OekgSwB+L4ciBG8Y6Xs3io2y9mBvzXF9scHLJCZNWG8tvmiOE0mTM6dUhzFNm0+kpuhtubMBz8bYtLcA1JpqdoEEMIEGTJmw/yjHPs3XYkpsCQ033FgwPIxbzGOodGOJHMZZHa7iUf+2tmMcps397HV42Ij3uq877PkDwWdFyfpZwk8Ppw51Cor06ZXnYatQPo2PKcVngBemzMhuKlITBIiWmfAggevHTfds4fqyuXcfArFf0iGPnUD14p/QDgD5jLZqAdRpOUMfDGnQPajYVa0aK6kfTK6QGknuKP6G1XqcXpgIqJNTUIBkaGm8b+QEg8746Acu1VihYk6mF4iBPMX2A/wBRjnXQ7jCJxGiyyxqkgwLBmQgAnzj246ieGVesNZXCqWLBdjcmQSb2JO2JLDZaAMc+5G4eURtd1rHeqjxmktPMVKdUgMpDgnmrXkWvDSJ2vhLmq8kmkpPKbgD58PvdJCUzQqkDV21vc6SE+hvowmoZIdXoBgGCxAHOLAeseGFH8O4zaGc10GcUxvD9pJyQXD+MV8tUDEk0nIDoPhAndfxh384I8u2ZGqhRWpldJEhu8eHj4Y5VmuEim3aIKpT1AEmdVwfOAPYcDcB6TnKJW0U3rB3NRSX0qi6QCQApOmSJ2G1xjqthdG0ZtcR3Fsnefdr1z9FdXqtAqmZJG52A7z7Ppxzfppxum9QKI1L2Ce/UQ0gLcgBifGeWEvEeKZzNU9NWvqpVHCtTproUMxACsQskTBJJj2X96ecN6niOlDop6KLEgRAUaDLd/YOBTwlzadzROHnDXamcuaur8B+1cstOowf3xj6MRqvYEk2gwfHCZx77lvxRlxb8pGLP02zSFFVQWGok6LwIsSZ87YQ5qkvWZSGMlKEjTsRUG5745Y5zmgSU3YEJ0OLm27c2g/sjT7xlPytT9VcZjPsjPvOU/K1P1VxmOw1c9WzhtIHg2SUiQaeXkX8O6+IVy1KmdQUKTabkx3CSTGCuFf8A4jI/k8t9AwtzmWbrWIp9YrIqsCCVgTtpIYNB748MIzMDnDuWg52wOEUM8l7zFjEW8729ePP5SpD4ajzIH0nFc4rRqLBpUqVIctSVah5bSOze0AzIPniGjmM0k69DnZYpVRyPxp7uR+sB7AdR9fwtU3kD9FbNFKtDdl4sCDtN4lTby9ePOH8LWoc1S9EEKsi8Sim2qed/bhB0VytQ13q1HduxAB0qqyRYU1529IsbC2LVwNorZjzT9RcY0hrx65I8RdTmg4r7hVjpf0ZrUeH5oispphNbIUidLKbGTpNt5wk6AZRq/Dc3QExWquzEckWkCB/ecqPEAnFl90LppQXK1aCsr1KqGmQCsJNizsZCxyF2mIGEPuS8RinmaWptLVQQ5jmmk9r421/HDhNMJQmgl1Kk9H87VFOuFJAbQ1RAbNAIlo9JQSezceBx1bgnQrLAa6rJX1QUCgpTC7rCg9q3MnaJvJxz33PshTqV3pPqQumqk4sZpmHHaBBDI0kRHZtsDjqnAOji0FZQ7OpMgMQNPeF0iw53nC0w/cNpqI+5hNqLUqS6UCovxVAA9gEYoHT7iP2xW6lSB1KWGoyzOASdIi6qBE7yYx0Snk1A9Ee3/LEeYyaMCGpKw2IYAiO64xhwNUraQDaTdFOOUqmXpoqimyrp6oyD2d2WQNaneYm5kYcvmvV6sLMt0coU3D06FNWBkGCWB7wWNrGLYMzeWNmIUKBcwCcWNlC0WvXzPPUcKeKsGdCe5gfaCP24j4lxxEBCESpE9wHfPfNrd+Pftd2y9OrOuTqAA7WkDmRY+MD274WmGuN2nllEhIjlaSd8IbM5ITJWV5AzHkcY+UAphjGomQI7u4chOCqbagJbselPPyEbYB4hn13JgDygAcvowiXANxzXYBPPkhKVABknYHU3hzn2CcVavmU1l9tyJOynYH1c+8nDPiGeaserQFUI7TkN21+KIuqnm1iRtgB+iZqsswEEGF1X8O0YvFzc46vAR/p3a3jPkuN7Rk/VM7ON1DnztL81xwG1MF259w8ycdU6IUUpZZdDFhU99LMAJLAfBFlgQIvtitZTohR3ais9xBj2TB9mLDSypG4IHs9mOhJxDpcHZcuPhI4Bqbv1KX+6jmpyIAgk16cWm4DkR6wMKvcezZqLXBsE0RG5JLsSe7flsABjz3TswKeUpMB/tFP/AIVqE/NiH3JcqBQzLEzrqhYG9lNvPtYtrRpVucqt0xydbLZuv1RCqlXXTC/jHWvznl3Y7Y9U1EpstlZQ3hBAI+Y45f7qeXh6b+irjRAuxZO+PxSD5phxkuJs/D8rSSS70VVi59FVlD2fjHSQPCcF03VIbnUMqu9Ic2+czL6R1gV+rGmyhFY7cgpgGeZY4ufCeDikgaqQXYrIEmI9ETsMLMllUp1TEs7EchpWBaAPDHnGuKPKoDAQ7DdqnKfL68Ejg0W4nP2QJ+MMtRgUABjqVpx2swqvCx2ioO/wbeV59uCeiXBkOSrLUg1a00y5uQABo35ByTFr+qE/EOIBWph5tJYjcsRviwdFM5RK1EDTUFQnSDe4W/jsZ8sEeCGIUTgZKHxSTKpUqlqeZHVml6ZB0yQOyx+MOYOxwJ0k4kufUNI6xFKTZdY1ShKmIIO/K822xfeIcHFdSHlSbSPSA7pNonke/FI4v0P+1j1gJqp3lFYr4FCQpBuJHzYFLKNNkJmGBwfg4Vz4FlsvmqQqKii8MCPRcekva7jcd4IxBX4LUGYkx1SMrjaLMgCgDmO/ujC7onlESotT3+lVqKwCVKjMrqsWGofBEEKTqHedzbsw/ZPMkr+uuE9LX0QmrcwkFUb7Iz71lPylX6ExmPPsivQyndrq/QmMw2EIq48MP/tGR/J5b6BhjlQeqqkWIDQbb6LEE7Xwu4Z/+IyP5PLfQMMMk3vVW02Nrfgz329uFJP5hbbugszlMtTamut1qOgsOshiVJLktOmYPpd0HnhLxU5ZNKszEu0D0pgAkmSkaVAJJ5CO8YbHK5upW6yk4NOmVULCSOwJZWf0yoZlGq/anndLxnhFTWauZrNULMUUddTQBA9gWp0wFvEiRJteMElYAM+vqiRyXgev+Km4TUHXsqKFRaa7CJZiCCB3BAt4Aknns54GPfsx5p+quF3BsrTpgU6aqNKgnTri/omWJDSIII5c9sE5XMVKNWqVolw5UghkGyj4xncHlhF1agR6wisNPcHHlzxzB5/BMx0cy2vrBlqGuZ19Ukz3zG/jiVOFUwuladNVmYVVAmZkBRvhdQ6SszMq5csy2YCrRJU7EEarGbRiUcfqXH2q0jf32iYtIntd18bsHe/ArdVsR/k38pNwz3M8vQzj5lSxmdCWimW9KDuRyAOwJF7RbqNCO/14Wfy5V+Sv+kpfvY9Xj9QiRlnIIkEVKJBHgdWLuzZvwKqsUCP8m/lNguPerwr/AJcq/Jan59L97Ef8v1DMZWoSN/fKXz9q2JY6HwKmk9R/k38pvtgTiWUarTKg6Z+fAR6Q1AQDlXk7DrKMnyGq+PB0iqEA/atSCYHvlK/l2r89u44yaIrPgVYaeRH+TfylmW6AU51V365u4yFHkNzaBJM4dZbhIpCKa6R3KTHjb1YjHHqvySr+fS/exn8v1Jj7VqTExrpTExMa9ptOIMbX4FWW3vp8W/lD57g5Yehe90JB+YjFazfQirmKksjqg+O1ye+CxAEbTfFvHG6nySr+dT/exn8t1AY+1av51Plv8LFjSMhuetZ8lnS7bVjpqFeaWcN6F06QgU1PeWuSfWMN04aFHoj1Y0PGak/1Wrf8an83bvjSvx50Etl3UTEtUogT5lwMV4+BWtJ/+fFv5RtPLjuxrmWpqhaoVVVEszGAAOZJsPPAy8Wqm4ytUjeQ1P1fCx4/E6hBDZSoQRcE0iI5yC23fOLB7/AqjHfMeI/K5p7pHS3L1qQoZZ1qEOrs63XsgmEYXO8swsAImTY73MWY5SCjjrKrvqCnSR2R6XMyD7Di8UK3VkmnkWQtuUWiCR4lSMSVeLMgU1KNSkuoAsxWwuTAUkmwNvDBe1oUAfr+EMcOSdx4j8qk+6fkn+1U6uzdZIkHUQEYvFu6PORhB0HUrlxUqGx1FSe4sw9sg7d+Oo9Iej1LN0hTqaoDag4bSwkQQCQbEWIj58LuLdFKKZektEFVoTCLJBpm7AzdiDLTuZbvwzFILopKeIluOSrAzDo4KrLOJJMgICbebH4ovAkxgnJZYEljIJ3bSs/3QSY9eCcywZY1aZ5gct4vtOCchkTVbTTgkC94AHif2Y6BoCyuUAXGgocjwQA9YrGowOzIYm8RpsSIPswRkaAqNaElSQogajubcrHYc+Zw4ynRerT0sKxLKwYKY0b+jtIFyJvubcsb1MoqszXAIEpIUggfGPPynfHMk4l5scl2IuDjFHcjwS05l6R0m4HImGEdxO/kcL+NVGrhVpo9SmYLFADIBulyACwGmTYSd8WDiuRFbSEbmCWK9oiPZPjGGuTyIUCwEbCMZdIXtojPXqiMj7N1g2OnT5qu8L6L1SKb1mAZLrTQAU6ZvAHM6QSJmDvGGWZyTqt9pT/ETDyMC8S+9nzT/EXGWe7stvGs2VzL7Ir0Mp/bq/QmPcefZEnsZT+1V/7MZhsICuXDV/8Aacj+Ty36owXlqoCupkaxYxIHZIuOYvjXgORNbheTVW0kUKDBiNQlUU7SJ7t8EfyDW/DU/wBEf4uFnscSCFLIOEPm8zrUBqdMwd5e4IhzDpud7kzeT3p6nDySQiASdwRBB3JDUjNiYuLk95mwfyHW/DU/0Tfsq4z+RK34Wn+ib+LjLo3u3CI2Z7RQ2SvIZMpqJCAn4oaf77MSWPsHcBtg0YI/kWt+Fp/om/i49/kat+Fpfo2/iYnZO6ILtTjZKrFak6mqi1FGuv1n32sh0sTUKnkvYMnq7mPAx7Xp1SoAzIL6qZB1OoYrRAaRTHaDMDUhSLcwcO6nRJmYsWpamMk6KlzEAmK3IbHlAx6OirxGqlb8Sr3RF6vdidm5WlVLL1WapprqwJlQKjGV67ULKfegEBozT3nVuMRZHIVQVC5gaUpdXpVyAHWmVMCL9oq2r0gVjvGH2X6N1EIKvSBiJ0VDaZ51e/GUujLqdStSBgj0asQTexqx81uWII3KIThrdUgWtVpsysfh8tQEEuZLAmCbC4sLDClOGVx/tS6i4LEVDLnSiqxkcyj+93XtQNhiwL0XYPrmjqmZ0VNywbnV+MAcQ1Oh7EqVempUrELUghdRAIaoRHab243ocqpYQhq062pNIVlUyt2aohGk7fAIsZkxhbw7h1RVVErKQCGgOTE9aG0yDpUlqcDYFGMT6Tf/ANMuKa0w1IKhBACVOWwPvkxjbK9HalNYRqQER6NWefM1J5k4mkqUkFChUZFfr01ik6q5qPJDvSddRYSSUVgTHZLKQBFiBTqae3XUQtz1rAhVzGtl1gAmKPvZexJ3wx/9H2j3iIKxpq+i0SBNSwMC2Pf/AEq170u0SSYrTLGSfvnffF6SpSGyFOp9sE9frpqsBNQLeiq9pQIDagzawQTrg7AYhzeSq16pelVUBVhDLgqWVQygBYloY9YDqAcD4Iw1odHXRi6miGI0zpq+jqLR6feT/oY3y/AqqGVekN5EVYO171N4WJ8T34vSVEv+13anSIqK1SlrJZma5am6rJWGG4vYkLIxHUTVlaDVK+nTUBNXc36ymunrEMtLqO2IMNOGtDgdRCxBojXv2at7R8fxONanR5mpdUepNPuIq3vNzrk3viaStBJ8jQcU6S069JU6pQoWowhupKjQHUmCzU6nalgeXfNU65GQPWUHSUIL1SO31mgxpMv6MsxIGg2AAJPXo0wmOpuQ3/zbiI+HtYWxNmeC1KhBfqSRHKqNiTyfa59vlEDSogeGCqasiqKihB2SzgXVVjSUj00qMHBk6oNjZlxPKCrTKbcwwElW5EfOI5zjXLcGqU/RNIeHvsHfcFr+kfK2Cjl6s70vY/141pxRUBINhVWlmszUdtB1miSG0zDwxVhBABYMCIJHomJ3LCnmq1EoMwqlXgaljssRMNAAnflFjB5YIyXRxqVRqqug1TaGgBqpqOPEFyd9gSBviLjGVqVW0tUpoqnaHhjAIJhrkLtNhM92F3QkC23adZxAcQ14FdaymhpEbGO/x9uNEqMuyr3mBEnvMc8a/bDgAlqUXkkVBZdzfGjZ9haaMzERV+KGjbeCPaMa0uCBYUxzNQ7ADEZy7Oe0catnmFy1EAGD983JgbCN8enNvEzS8oqzygRvNxi9LlLCKo5YDE2AjmKgClmojUJWOtuAJ7u7GtXOOqyWoXBYffYgbxAk3+kd4xWhymoI/AvFPvZ80/xExG2acbtRH6XkQLW7zjw5atVVRqoaSVYlRUJgOrWm14i/fiaHKagubfZEtbJjxq/9mMxr9kO39T86v/ZjMMIBKqfCfdj4hlqNOiposlNQi66ZJ0gQoJDCYAA9WDh7u/Evi5b9E38TGYzGqUXv3d+I/Ey36N/4mM+7vxH4mW/Rv/ExmMxdK1g93niHxMt+jf8AiY9+7zxD8HlvzH/iYzGYpRe/d6z/AODy35j/AMTHn3e8/wDg8t+Y/wDExmMxFS9Hu95/8Flvzan8TG33fc9+Cy35tT+JjMZiKL0e79nfwOW/NqfxMZ/OAzv4DL+yp/ExmMxdKLP5wOc/AZf2VP4mPR9kDnPwGX9lT9/GYzFUos/nBZz5Pl/+Z+/jP5wmb+TZf/m/v4zGYulF7/OEzfybL/8AN/fxh+yGzfybL/8AN/fxmMxKUWfziM18ly/tq/v4z+cRmvkuX9tT97GYzFEKFZ/OKzXyWh+dU/exn84rM/JKH51T97HuMxKVrP5xeZ+SUPzqn141b7IbMmP6LR/OqfXjMZiUos/nD5n5LRv+PU+vGfzhcx8lpX/HqfXjMZiUosX7Iav8kpfn1Man7IKtM/adL898ZjMSlFt/OErTP2pSnb032xn84Wv8kpfpKnrxmMxKUWw+yJrx/VKX6SpjD9kJW2+1KUd3WPtjMZiUqWn84KvN8pRP998Sp9kRWH+x0v0j4zGYlK1Vum3uh1OKGmalJKQoyAFLGS0SSW/sjGYzGYsK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19800" cy="32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www.batr.org/sitebuildercontent/sitebuilderpictures/feud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18" y="3505200"/>
            <a:ext cx="3390900" cy="31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5472545" y="3713018"/>
            <a:ext cx="3581400" cy="3048000"/>
          </a:xfrm>
          <a:prstGeom prst="noSmoking">
            <a:avLst>
              <a:gd name="adj" fmla="val 3661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9" descr="data:image/jpeg;base64,/9j/4AAQSkZJRgABAQAAAQABAAD/2wCEAAkGBhQSEBUUEhQVFBQVGBUYGBcYGBYVGBgXFxcYFxwVHhgYGyYeGBkjHhcaIC8gIycpLCwsGB4xNTAqNSYrLCkBCQoKBQUFDQUFDSkYEhgpKSkpKSkpKSkpKSkpKSkpKSkpKSkpKSkpKSkpKSkpKSkpKSkpKSkpKSkpKSkpKSkpKf/AABEIALQBGAMBIgACEQEDEQH/xAAcAAABBQEBAQAAAAAAAAAAAAAAAQIDBAUGBwj/xABDEAACAQIEAwYDBQYEBgEFAAABAhEAAwQSITEFQVEGEyJhcYEykaEHQrHB0RQjUmKC8BVTcuEzQ5KissLxFyQ0Y3P/xAAUAQEAAAAAAAAAAAAAAAAAAAAA/8QAFBEBAAAAAAAAAAAAAAAAAAAAAP/aAAwDAQACEQMRAD8A9uFLSUtAUtJRQLRSTTSaBSaaWppamFqBxamlqaWpuagfmommTSigdThTRTwKBQKeBSKKkAoACloooCikmkLUDqSaaWpM1A+aTNTJomgkmlqOlBoH0UgNLQFFFFAUUUUBRRRQFFFFAyiiigKJpJpJoFJpjNQWqNmoBmphakY00mgUmkmkmigUGnrXF4rtxfUXGTB5ktMVYm8AZkrsEPTrSdl/tRt4rErhmsXbV15y7XEOUFjLCCugOpEUHdKKkVaRRUgFAoFLRRQFITSE0wmgUmmzSE0k0CzS0gpQKApYpQKWKBKWiKIoFFKKSlFAtFFFAUUUUBRRRQFFFFAykopCaAJphNKTTCaBGNRsacxqNjQITSTSE02aB9KKptxS0Gym7bDdC6z6b6U3iPGrWHQPdcKp2MFpjn4QdNRrQcs0fsOIY/eun/yJrJ+y7Ag453I+C20H/UQPzqf/ABq2+AYKyNmbadflUn2QgG7iIEQE221P+1B6gop1IK884X9rSXeIdxkiy5VLbz4s+ZlLERGU+HSZAg6yQA9GppNVsDiM6lpkZnAO2isVH4b1K7c6BS1MJqvh8clzNkYNlOUxqJgHfnvv69KmmgWlFNp4oFAp4FIop4oCKWKKKApIpaKBIpaKKAooooCiiigKKKKAooooIiaaaWmsaBCaYTTjUZoGsarY1Ga24UwxVgp6EggH51PcmNN+U7V4lxrhPE1xZy3bwulcxZbhCkk6AQ2VVGoA8qBeFYvG4DiAa+txbV1iGUS1tgCGkM0jfQHQ610XHO1jX/hZ7FqHQifG7AgTpuuhFcsvb3EJafB49GdgwzywFwoQfBp8WuU5p29qrYfGteusbbIvhhVdcuVtI6jKBpG+tBr38YMht27j2i8r/IA0TK7EAAgDzNZHaW49lMqyEYtKLAUZjKnKoACsV16+dWbSi49uzcMXUVnuaQCQABrsFlpHoPOt3H4QX8Iy8/gkCSW+5rEwGgz5UHnfD+NEApdzakQ2sFtvlEfWup+zztV+w4mSQ1i9lF0iWKxOVgd4BbUHlXLJZLBTJEeKBG7CCdt9KkyGdQG9QJ+e9B6/9ofbS0+EW3hMQjvduojd3cIdV1ObwkECQoJ0EHzrjMR9l+MwytfumytuyrMT3p+EKQfuzMbdSRXM2282BHnmH/dJ+tW8Lx9jcTvHFzu2DKl3OUJBnVcxU666jfWg+huE21TD2wiC2uRSEH3ZGbL7TXA9oeMXsVjnwlq5ktKGVgADmKCWk+ukeVU8B9sFza7YDkbsjRMwRE+R6VyL8cnGNdJZMzsdGCOAxJIhl8+U0GhY4lcw95nstDr4TK6kExGmhGnt5V612a4ocRhbV06Mw1HQyRH0rxLGMxbwbEabax5xqa9W+zrGI2BtqrKWXNmAOoljEjlNB1gqC7xWyhh7ttT0LqD8iayO2PGP2fCM8kElVBG+u8ewNcSuEtPhO+DFpaJgQDEkGCTNB6vhsSriUZWHVSGH0qevnzBccOHxCMjGAwkSQGE6g+u3lXtnFe1OHw5C3bihzrkBBfKIlsszABk/nQa9FeZ2PtBNjFA3jeu2blvwKqLOfMPF4ypGzDfpXQYT7TMG5hjdtH/9ltgPdlzKPc0HWUVBhMdbuqHtOtxTsykMPmKnoCiiiaAooooCiiigKKKKAooooITUd06GnmqPGM3cXMjZHKkK0TlJ0DQd4mgtGmGosFZdLSLcfvXUAM8Bc55tlGg9KkNBFcaB+mp+QrhuP8btNcz2nhwMrZw6L4SSGLBSQBrOm1d0xrBfshhpJFrxamcz7nnGaNzQeAcTuub73RiMNfe45ZmDESYkZQ2Vo1I+VUcTevtbI7sASsurac4BMwPfpXQca7KIy3bqlDBll1zTlViQ8yG11BkT0rmeFcAF+6baMVgE6gnaBED1oOr4Lwa+xspLAX1uAklD4Vygv4gSR49I8q9J/wAGXB4buQ58HdjMYk6asfWuGTjn7PeS5n7y3h0CR/zPiWQNYBELuZ36VvcV4kr3TiTEqSwbmES0WIkcv3g06gdKDh5ALDoXHycgVE1w54AmsfD8SjMWUtO0NEHcz1qS1xOGDQZ+Y/LpQb2GuKTHOqfEERbgLAjUcmg8oEDcA1VHESAfFBYj7s+8686lxuOlVnWCJ2nT9aC7YWAMugPLarQvGIMEedZSY4T7mpWxoOxiNddvpQWnyg/CR1yyPwMfSp+z3HL2Gum7aJtsy+KVBRlLaaAgMfOqxxQIEGfOI+U8qUWVZlJH3fxJb9KDqeM9rcTirIt3MhAbNmXQ9NjAjWsrAcSa0GVm8L8iggkA8yCJ9DyqG3bjaQPI0jWtdC2YzqeX9/lQRYjDlzK5TGun5FazuKsqaqdWJJM6nXcncn1rUU9QrRz2PzqHE4NWj92eU7Np6GTQW+LcVKfs7OTDW0BmXHjTMTBbmdd+tVuF8TX9ovNq0hQIKkmBuCW1GnnUePwq3lVDdKlAoXMhGijKBIPIabU3hzLhWJuDMWAWU1mCNch1nUajQ0G9g8d4z3Ze24hiQYOswCVOp0n3rewv2iYmxAe6HB0AuDMCemYENPqa47inEwti49ptZOUjoscjtz0rK4Txhr9m+Lhk21V1b1dUgx5t9TQewD7V3/yEI/1sP/WtPAfanh2MXUe15/Gv/br9K+ehxJrewKeaGRpuIPr0q/a7SmcrFTtOuU6+35UH1HgOI27yB7Tq6nmpn28j5GrFfPvYjtvbwmK7y4t3IQVIWdJ+8VU+MDXQ+u9e78M4raxFpbtlw9tphhMaGDvqCDpBoLdFFFAUUUUBRRRQZ+Ex6XVDIQQQDv1Ex661BxO+O7bUfEg35m4gj11rP4FwwWEt2CwL20BMTLci0HYEzVu5dVQQbjtC5oyhjG2b4ddSD6xQXXfpUVy8B+NUzctZVLQ5IFvM0SxZVOXTmwgwKwRfwyXzdQLLAkQSdWJctr1ljp+FB1Oaaa1ZeD40jPkB1PKRPyBmr13EqoGYgSQBPMnYUHlPG+FKuKu2rgnI/fWwMy+AmQZHxbjT+U1mWrt+5bBU2lJcq5SM4t7ZlLCJjXYRGxr0jtbwAYpFa22W/b1Qzow1lGHNdT6GvLsfZ7ospt3VaSGCAEArGbUnQa0G5ZKWEKWwxDfdktmY6Rrzafeud7ZcTFrDC2Cpe7IMcgGzXGHQEkKOoFR3+LJhl8ZIMMAgINySI0GoWZgsfMADWeM4xxC5eud7d0LiVGkBBoAByUfXU0EGer2GuiOtZ1hJOpA6df8Ab1NTi6OXtQWx4ixmAon8AB8yKdev/DuNZ8vlz5imHwW4O7Q7eS/dX3zZv+mq63szbaGRHsRMnkN/nQbnBuGd+kq6Zh8QllYSTBPhjWORNTY7g/ciHuWiWiVF1M4U/wAp61B2cxtuwHz3FlisQSdAD0HnVDj95b2JzKZWEE+2v40GkuFd1AUhmURvJgTEZW8/oKiHfJobYWP4g4/Eio7mGRAFWDAuT8O+o15ltuW0U/D3nUAh3X/SzgfRlFBKmPuc2j0UH9aYeIPzusPZR+VTrjLh/wCZPqEuf+jH60pxB+8llvVe7/C5/wCtBUGIJmblw+8fhVzgmHFxyHDOQpIBOupGh+elQHCoTJtuPNHBA9mRR9a0uC4hLVxHLsFQEFchOZyS2Y5GYHSRrt7UEXEeGrnIPg2AAG50ETvT8ZwdgJEGVBEFhlYbiJiDqfI+VRcaxy37ma1ctkZlI8aq0Cf441p3FO0hQZUBzCQ3np9fWgqYi4RgrqsROZRlEaCRroOZ1pnAzbGDvxn74vYVtsndm4rADnmzIZ8orLOKzW7k7sRI/qX+/atThT//AGt8kR+8se+jk/X8aCexYVmt+H7559YB9NAPlWNxBEbF4klZSb2TUjZiARG+1a9nFMCCNxB1HPes/iDFskpGUMJSCDmaZIkQd/nQdr2V+0DCWUTCYzAWHtp4TdVAXkKBmKsCWYkakEbjpr7L2Y4tgGw4TB3LItnMcgYAjMTMoxzAz1r5YxOHNx5mCe8MmT/zGAGlXLeAIAAEiPr+tB9Y8GuE2Lc75QPSNI9oj2pvEOPWLH/Fuoh6E+L/AKRrXzTw/iWIskNbvXUPTO0fIMBWne4zcuTcuLnY6sweSfMh+fvQe1X/ALR8Eu1xm/0o/wCYFQp9qGDJ1NxfM2zH0mvIwk7MKU4Njt/fzoPbcF21wV1gqYm1mOys2Rj6K8E0V8/3+Fkkltz1WRHTfWig71vtDxRI0tzP8LbSTl+KI1jrSN2pxLuWNxhJnKuijyArm03GtaNq6Bz36RPtQdFw7tDc173PcE6A+KPPlyJp3E+0Igi3bUQI+FdNCvny0jpWBiONLbupbCsS+ZhGo8IOvr5f2YbnENdmE9VPP2oNVOO33uqAxDkHUBJgfzEdORNXrWIxdzwln+6dQrQy3F3hYIK679a4y7jOh+en403Cd1cV1YohNwlXldmCrmkHl3Y360HpfH8eMLbLhHd8rZVRWaSASJgaCYrE4Px7D2cMLbC4bgBe4z2LhDXG8TsdDpM+wFcJxCy1u6i2r7sFGYtbZsuYiAsg+IiZ6aVm3OO4wWHznESHgeO4CVIbUgHbbyNBW4xgUxmJDWyqzZSSqZVziEIywNiDr5VWfgXe32MxatQoHNlQACNdjBM+Z6UzB8VuqpEXc+VFUsCRnkknxc9Y/pq3h+JonfAqwYysZZbRcupnby5a9aDINgC0gjcsfmqUj8Lb/LcT/Kf0qVvGUyTpA2OnwifoflXU4uwWxVormKqTJnQDL5nmaDk1wZysWzDwqCWQ75hAHXwr5a/Oo7pREGUHM4Mk7hPQbEx8q77tFlGFnMc2cDQ+VcnJ/iP4/iKDDQgMDljbQE68j13rUvXcOBnRWLmIWYh51kcxqNt6jbDi5dgmFECeknUwOev0plyyn7wqVOmVRsY2ZvMwPqaCr+278yaRcWBtp6afhTL2HCwCdTB6Ckt4WVkCfxFBdTF/zt7nN/5TUy8QYbOP+lR/4xWK6mdadbE0G4OInmLZ9jPzJNGI4iO7yldzyafukbEaHWsbKetJmMiev9igmZFDLm2O/pOvpWrxMLcuubb2spY5RnVYXYCGiNIrJuuHjTbSmfshielBp4DAXBcEIrgkA/BdEEidATHrXY8aDdz4pAzAmZiAD+teaXLEU+zjLifBcdf9LMv4Gg7LDYtSAoKEac55zrBqxcKsR4ADI1Fcc3GLpMMwf/WqXPqyk/Wpv8RZYIC/0NcXbyDR9KCzZPit+aMfneu1rI0sojKfyFZGDcd7b5Du1+pZvzrZL/vV8gxoJ2tgVGt4jnyj2pzNOtKbUgGguYPFKwCtbXw5dSQMx57iPLfnWrhcahGoYbfdLeX3ZjcViWjAPp+lMBhT5z+NB0HErOW0x8jv6GlrnrHGWZnsNqArMp3gqp09DPtHnRQWb2AE6Xz8/wDaq4whG18/IfpXrPD8Bhb6Z7YRl5mNvLUTTL3AMOTGVJ6aA7dKDysKwYPnOZJ8WWcwIjUe3Opr3Gzb7trjZRc+Q0EzBkDXpW7xrss9lrjQEt3HYBgZ0YGPDyIHlGlcR2qssTaVQxyqTsecn8Fn2oIOI44277gXIBIYMkiQwB0PMx101qbB4y8toQyOGkEbAL8XIAyWH9zWZxThjqSwV2tqEAuZWynwjY7RO3pVzs5bLI6rvDGJ0mAqwP6iT6DpQXlwzNaJ7kkuQQQwDEEbifhgAaGq7WLoGXusQG1hg6kxz0ET1roUvIpS2SM2kDmdDt1GhqW1lOIENsjk67aov9PPagxLeIud8lsi7lEyQGJbkCdYGoO/SjC43u+8toSW7xoZ/gCn788zAmOvQV0PD82cwPDJDF84gAbDzOY+IyK8xxL6yCdWc9OelB2HCMYkvcZoJYqpaFhd9uU/lWm2LUqWS6hIExmH615wt49T8zWzwziKLauK/iZh4CRJB26abzvyoOl4pj1vYTMsZg5B8oCwfefpWAopMbjl7x+7+Bjpy0BMaVGuIHUUFXF3XDEKSBPLTlVNrZzdPlV/F5Ch1jUa761n24A+I89IiP8A5oH27MrmicrKCOoMwP8AtNSWb2QjwkQI9TmJn5VNYtTZuwZOa0BvtLz6028gywCZ+vyNA6/hwx0jYn2/v8adh+G/urlyRlTLM85JAA8yQfZTUNhdIIPQT9KsYnFHue6UgLKE/wCpQ2s/1H50GcSd/wC5p51FaHDXUqwdQYEjWBmiPaRy/lqB8MEuMjSG0jbTSYPzoKVt41rSweIC2yWE6/kTVWxhWUqwy9RM8id/lTUBIKk+HRmOun3Rp6tQS4jFKZ2E+5qjI21P01q23CtN9Ou/4VFhcOouoC0gmDAOk6TQQ2lJR9R4QpgnX4gNOu9aHDMEf2e/dgnwhE9WYZiPbT3NS43hQtXbqEmFUNIjbQ5SvWfPlRwyw+KhGuZbafcXSddWjYmTuZ3oLPB18XmAo+VtdPrVvKxumBsI+tZWNtPhmZbcgd4RJAOkArqRzBPrBqCxxK6Dvvvt+lB040EVLbfSuYt8Vv8AKD/SD+VSji19d1Xnyj86DpA34CnFPD/fWues8YvEaWwdtgec+flUz8duAeJAN9IOke/9xQT2v/y7n/8AO7/40VVbFd3fz3NDdtSFA1HeCAN/f3ooPR8D26PhBcQqMmRQyy0r4yYMkZY0jc1PivtDFuM1mToxIYCApBnxGT7VxlzhCWzIytG3ignaZ571WvursQ6MYMyCWABOkazQdJi+3L41boyBbSsuQa5yCDMnaSobQDmKyOKWne0WBDMN5kCGVkZo5/EbhPRx0qThfDgAe7kAkE6Ny2g+R19qtHAmVbKwyGQV5QCCJE6QSesQOQkILGNQYcrq1g/EsspuQMxZgDtqDH8yDcVXw2KRABbsW0Y/FE7zkAn/AFsF/oc8qdcwTk+EEMxtwpHhFxwWT/oUd4w/ijpVY4Z1tsVVhKg256Of2ezJ6nM9z1IoJ7PEy7CYiM0gQcneBV9ytu4/9QrIx/GLqNaNsgvctLnGVWksc2WCDqCY61dSzl79pZArd2rBM8JYTuSYkf5oPrUdvGCytk2U750JZbuRx8THQjmZoK97tfirYAfu5ZTukEBpXkR0rnGExpEfrNX+KPmvBjzW19EWqMUEcU9TTWre4H2aa9ba4zC0gBylh8Z0ECSNPOgxTcpherOJwDoxVlhgJIENoNz4ZiPOoHQ/7UDGeRBpbNvMQqrLHQRzmpFsliABqdhXS8E4EbTu10BlW27BvF4WCMwAPIzHIg8qDmH0MGR19R61ZQmNGMCJ5gTt5U69a7zM6i2gVRInLOpGgJ1brFMsXmCsogKwUHTTwkEH18/M0Ab3ofaPwprXuRB/H6Gpb2HyFTmQztldWj1jam4uSczujk6eFgToInT0oJ8HiBBUEBSRIIHmPzPzpOLXFa4GQk+fPTQVTe30/Wi2wVhOtBP+0FHEwQugOugneOoOvtViy6st9nZSSo0kr94NGo1+EVFduYePhvFjuSbcTz3SYrOvgTKhgvLNBP0AFB0fDMElyw3IAAmGJM6gbRlEqTGp19KoY20lh1ts7lVIcZQmZXnUEnlAFIeOsA2WEDD4VSNpEggiDr9B0qpfxFt0EreN0D4jcBWZ/hKTH9VBNc42XZywzFidWAI+KZbr+GlVLWIe2TDEHSMpgAlgToNI02qK0CDMNHODlJHSaR01MAgeZmPcAfhQbPaLBXC73GJIzQOgQgFSPLceo86xyGEfEOm496tu126AIJVRACrIEny/Guy4P9keNxNi3eVrQRwCFuPcDADQAgJptQchguN3LIhImZkiTPvpUScQaZaW1n5nURtH4V6CPsMxYPiuYYZjoMznzgAgT/tT0+w/E/51rToGOooPPr2IZ2zBmEn4cxkRtroPlTMSzwczPPwwS07Tz/vWvSl+xG597ELA3i2Tv/VVm39h8jXEuR1FofjJoPN+JYgNeRg2YAKJnNosCPkKWvTP/oraUjNevsf5UUflRQcE/Emb/kqd92bn70v+JOZy2rax0kRtoDm8q38J2bvOP3mK7sHaQup6eFtNqfjOyptrmOLcjTYMd/JZg0GZZ7QYsLlCpp5Enrvm1pU7T4sww7sGT9zX5bmlw2CGfx3L+TUZ/HGoI2KA/Kat4ngFkLNu7dun+GXB03Pw6AfQmghbtBxDLm0K+VsH8tKiPaXFDdbb/wBDCI1B3GoO3SpMH2YW4wzEoDpqt1/qDHWts9iMNER4hoTmZvfaKDGHaW4U8eHskGZGbL8W4iedYyNdVmazdSypJOQXAsCdF1AmNq63B9krSv4rIceTrofz9PLetFux2He3KKEYxsq5Z2InxaefnQeYYwktqVO+ojmZjQkRJMVFbHsfnXq2H7PonhKWmiZIGoGm+Y89pj0pl/ssGgqxQagiBcB9JkKdOQNB5QbJPOfntVrDryLXPQCfbf8AKvTx2VUjxLbn+IW0HPeCCDy5VIvY9YggRtqqRB1kQAJk/wBig8su4ZdY7zXrl/UVAw267ctfrXrtnsbaUggMYMiTInWdPPefM1IvY/Dk+NAWETplGp18K6ESDvQeUWeHsRmgFRucyx8wdPetjB4UW1vd5cKlrb5VliDJgGQCCImvS7PZ+z3ZRUULIZkIBmBzHPymuQ7bYNbdzKohRbUQIEZmcxG3OYoOVscFZredWBVdD8QA+a1WbAMTAAf/AEmfoD+Nen9jcAgwNh3/AJjttLtqes+fSui/ZLSn4QDsRAE6baxEjr1oPGF7OXJAyHXybTqPUeU1cw3Y++zEBQAPvMcojqJEnbkK9VbiVhPiKLGnLfkPL3qH/FJUlLRdQd1gQDsRIytPSaDzkfZ/eg+JBB/i0I6iQKsN9nlyPCy5ucmB9FP41217tEumRBBkQw1DDl4SY6+/pTLvarKADYyz1JA+eXb5UHK//T5iBqR6uW/ID6Vewv2c2lX954jO5nrtvEaCPUzW8OPs3wuh0JIRGuMP6jp05GjEYq9ELbczBJdhbGsbTvGvSKDCt/ZrazaiV10hwfnnjSpLf2c4WZyuVMaSdNeu/tXTWrTlRmEGNdWeOe5pzsQID6n7x1PsB86DFs9hsKsjuySdwcvWek1MnY7CLr3FsAdQTua1LlwyDOvzJjTcf3tSWwxPxGIMR9N/WgrYbhtm2Q1tEXoVRRB/3q8ce8bt9IqFkeQc2vrrHtUNzNMe22nrPqaCf/EIXNJJPoSD8ulVlxk/fbXlOh0nrrUZuZd/FJgBVM6jck+30qO445oQNdYy9BH4xQXe5DjW5cC8hJA8vKOXpVjD37iKMt5sikxHIjQj++orKXFqZyGY5CNoH61I2M8OxPPKFJHIREbwTr0FBr/45d3D5jzJgjkAD0payVcCIHsRBH9migo2yugCAiddhPnAEUy7dC6FPFIhgAAJ5z90DTblFQpwtbj5FLi2DDGYYHbnBnSIE60fsrEHVhZgZcyBzpoCRIG86+YoLGFvqfiGcycpBBltjEwJnpWgbBSC5RFAmNmJAO876CsnCretQpzJm1GXKFadMw+9l1qXieDd9WYNBEKuoYHdjB1I1EUGlicTFvMqEhY0IyT77T9KWxcVyY/dqonM5QanlA5+ZA2rM4Wjop+9bYiUJ0UjwwST4GPh8Mk6mtDhzG3cYjPDLJBUKu/xExJ9BHOgt4RWZZKrI1kGSR/EIG3mY9qjxblAS6CNICyztMmI02jlNOw3EGSXCC4o/wAhHJAkeEsxkSd9Ktpx587Th2BnTNkQL0lidKCBcPckgW1KySATJK6GSDEGTFQjiCK62w6ZwWVh97SYhV0MmPmTrtU+Oa5dt+K4ikT/AMNe8CsNdXnQ6jWNKxcDwkNcZbrMxYZSwuSWAgkaCT0M/pQamL4zbsgF85JiFUAuZ12EenLcc6pcR7WjMFtq+YiV+6DyjY5oP4U+/wAOGHyLhbQdvCSGktsdc5mSPIwKtG6GuL4FZtwrf8TMAD4VMAgNrIIkUFO12iv3GIi3hgsyWBMj+satI5dYqdeJ3riTbUXBKmSO6loHiBYERv0I3GsVbtXbN12fOSPvI7Jo0HQT8LadR1q1h7uYRcQi3sCfExA32JkHkQeW1Bn4fhF4jOQ1kvpAeWZRsc3hA3iZP1NZfaPsRevlz3lsHKoEmBpvOrHr5mDtXU4hmzrGfINFdB8IgaONyN9QeWtNu3S4KhAQRqRlbSRoNZj8/nQc7w1f2bCKl4ANbWCPCCpgkMWcnRtI0E1ZwzretZ2tq4Azqt2548rHx3ToQo+HkPKt/A4QR3fiDnxMxGYFnDbk6M2p0JPOTrVxeGKCPIERkC6bDTXMBpz5aRtQc/cwLsEGXD21EzlUPcgktlGcQdgZI9tNYcJwbWL198ykAKH3G4kACATHyjzrXx3CgJdkDhVnwjM7DaGzTHiMyOlWGwoA8CDRREETlgsAREjXlNBzd/s7aBLZmVXaQiliC2pg5T4V05lgAD5Uz/DrQGZbK5iQCMmbod82oMzpB8q6O7hF8KMyoXnKNy0alR1O/wCNLdwAU6kyNB8Ow6ZjqNxtQYa2HD5Rh2RJ3lVXUA6A6ncfKrL2TALLEAcxPTTXUb9KvXVGkJ4c2ua4qzGm4Op9Klt8JCkGHUbwlwvuZ0UTQZ9hNSQQJGpMHT5/XyqreJB0JI1I1E6noJrWwaOuZr6BcyucufMQ0khdgF0jUjQnoKnwPDr123L20RtNnZuZ1EASNZ3oObOIuaxIO0EaxP6CnQ+ZdgDOmbMB5aCfnXV2+AwM2YM3MajX51AMFczagGRorJEkCYDHWg5lYfMJHqCSdPbnSd0oKhWYwTuxbmZnXTWuot2WMK+GIY+mX3qS5whYINoHyLt158gKDmAgMyYjzB9+VNa2CdQCBt69ZM6Vt4rDWkbLlcNpoBnPzy7GkThAIJzsqx94ZSI13k6eWlBiwoA026AGPwqle4oy7hTqYgMJjrvFdTa4FbYAg5+cwRH4D/5qU9ntfCDsOYP1PKg4scUUnxAA+f6zHyorX4xhLNjW7d1+6uaZPPYR86KCz2jwyYT95bUMwNseOW5kTymrnB+InFW3NxVUgssoCpgyN5JB86KKDIs9lrZuHPcvOM2oZ9CAFaDABO551B2WxQm6RatKYIJVYlcx8OnLSiig1uLcItYew16wgtuBJA8StJEyrSDUfZTBriLAuPIcEsCpK5SDOi/CBryFFFAj4phe7vSPCc0ANoo6Qv0rpsfw62HUhBLGCecGdOkeEaeVFFBR4hwiy4LNbWVEjlrlzTHqffnVPsiBiEuvcAzBsgK+E5Y208zNLRQYOL4u2VbhCkjvNNQDlgAkKRJg1o4bhYuKj3GZiAGHwLB0IEqoMCetJRQdLc4ZbawwI0M/Tyrj8AgNpbgAVj4TlEAgpMRy+LlRRQbr2cuYKz+HzmcoBEzoZnXrV1PiO0ZtoEa6UUUEtnCoyzlAjWBoP4tuepqljALBVrYgtcAbViCCGMRMcuVLRQV8ReK/vPiYsLZzSQV1G0xIj8an4riGQqysynTYwPFpMDcjlPX0oooFwJ7x0FwByLauGYDMCZMAjYVjcd43dttcIaQuTwsAy/EBz159eVLRQbA4ejLaYDKXtZ4XwgNAJIjqWO81o2cOosOSM+TNlzktsfOiiguYrwYcuoAIBOwipbBm2pP3lBPuKKKBrXiGyjQaetY7Y10tL4ixZiCWMnn7culFFBOMWZVSFIYCZAM6jltTbt2TlIEZvPWVzUtFBHpaYZQNZ3k8xzJmkxf745H2E7Eg79aKKCvZsC2lxhJKnw5mLR4QeZ1965Li/aO/kDK+Qx93w9ByoooJ+FcOXEKLt1mZtDvp8qSii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50" y="4495800"/>
            <a:ext cx="3696086" cy="237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28125" r="28764" b="9375"/>
          <a:stretch/>
        </p:blipFill>
        <p:spPr bwMode="auto">
          <a:xfrm>
            <a:off x="1828800" y="1295400"/>
            <a:ext cx="5105400" cy="41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xQTEhUUExQWFhUXGB0YFxcYGB4XGxsXFxoYFxgXFxgYHCggGBolHBcaITEhJSkrLi4uGB8zODMsNygtLisBCgoKDg0OFxAQGiwkHCQsLCwsLCwsLCwsLCwsLCwsLCwsLCwsLCwsLCwsLCwsLCwsLCwsLDcsLCwsLCwrLCsrLP/AABEIAPkAygMBIgACEQEDEQH/xAAcAAABBQEBAQAAAAAAAAAAAAAAAgMEBQYHAQj/xAA+EAABAgMFBQYEBAYCAgMAAAABAAIDESEEBRIxQVFhcYHwBhMikaGxMsHR4QdCUvEUI2JygpKywhUkM0Oi/8QAGAEAAwEBAAAAAAAAAAAAAAAAAAECAwT/xAAeEQEBAQEAAwEBAQEAAAAAAAAAAQIRAxIxIUFRE//aAAwDAQACEQMRAD8A7ihCEAIQhACEIQAhMWq1NhibjL3PAarP22+nvmGeEep56ckrqQ5F7arwhw/icJ7Mz5BVFo7RH/62c3fQfVUhC9DVnd1XEmPesZ35yP7ZBRHxHH4nOPFxPzTmBJiS1IHH3S6OI5YlNcW5OI4Epr+MhZY2809Nu0HnNLo4lQrfGblEdwJxf8lPgdo3j42h28eE/RVTGrxwoqlpcayyXzCfTFhOx1PXJWE1ggxT7HeT4UgDNv6TUctiqa/0uNehQbvvNkWgo79J+W1TlZBCEIAQhCAEIQgBCEIAQhCAFXXlegh0FX7Nm8/RIvW88Hhb8Wp/T91nTWe3M8VGtf4qR5HjueZuMydvVAmylFIKzU9mkuiASnmvdDwT92WcE4yJnQ7OCjeuKxnryFAe4aNG3M8ZJpnZuFXvC6KTnjNOTRIBXJXpWF1a3mZFKzszZW1bBY07Q0TVfa+y0MTMMBp2ih4TEitSU25T7VXrP8YG2RrTZqtJeAatfN+IbnZhXV2XxCtA8DvEPiYRJzTsIOm9WlvsoeCCAs5brDIzYSx4+Bw0PP4huK1x5f5WW/F/i/lRelUd2X7OIIMcBsU/C4fBE24Z1a7+nyJV9JbseENJnOfPJXt13zk2KeDvk76qlaElyqXhcbgFerN3Re2DwPPhyB/Tx3ey0gK0l6gIQhMBCEIAQhCAFX3tb+6bIfGct28qXaY4Y0uOQ6ksnaYxe/Ecz6blOtcOQy4kmZzOZzXoyQ5GFZLeSXgYlELH9ue0Bh4bNDMnxJYiDIhuo3TkgNFHt05iGJgGRM9RnzVjdLjhJdmVnOzTCGNH5cNNMW8DRo0WkhmQXNr66MRYgoTLIgkF4+NsULKfFUYx/EmorzoCoT2uxZFHDWFoiVoqa9zKqmRobzkJcZ/JRLys+MfFKSJAyPaKB3sKhk4eJpyqK56HerrsTf8A/EQu7iH/ANiFSIDQkfliDaDrv4qrvCz4WHECZGeSyd3W02W8IcSfho12+G/MHaBnxaF1eP8AY5vJP67OmyE6mohVIR4sQCc1ddmr6qILz/Yf+v0WbtT6FQXvrOcvTyITn4mutIVJ2WvkWiHJx/mMo7fsdz91drZIQhCAEIUW8bT3cMnXJvE5IoU992zE/AMm573fZVuxBSXFY29aCeaAkGIF7j6yQCpUXL+18FwtkSIa4mSh8Q4NP7LpkR9DuWKv+BKGYhzbiDhuLxUbDP3U28qpCeyFrcHsD3YnvcWkE/CA3FLl4f8AYrcgEmW9c07L2r+ezwiWbBKpcaT/ALQJ8ZBdKiRZOG1Y+SfrXx/FpDggZpfcjYqu23xDgMxRXgH9M6+Sy1/fiBgbOFhO8/KamZt+LtkbiO0SVLbnhp+I191z+w/iRFmTE8TToKy3g18lYPv/APiQMNJmQ5Zk7gqvjs+pm5XQ/wCNADWipIn9yodvtAyLjPdRZgXyzvPFEwsaJT1Mk47tZZR8OyrnVPIBT61XtEG93iZFZFc5vuIe8AGcsPmVtL47QQ4rsQ/LspwnMBYm96xGu2mvCY65ro8c59Y+S9d9htk0DYB7KNaSN/mpcJ2JoOhAqq22zmmzqHGl0VXRnKXGdT7KBHdTr2VIP3JeZs8ZsQV0cNrTmPmN4C67BihzQ5pmHAEHcahcNc9b/wDDa+cbHWdxm6H4mbSw5jkf+Q2K4TbIQhUAs72gtE3hs6N9z9lfxX4QScgJ+SxtpiFxLiJk1Ubqsm3RUxGiocdyjvdtCzUWYyWI/FRDFHXySXvpomSaLQKrE3lZS5j2EkkxTrOmPGPQrSWm0xGWeK+FIRPCGuzIxGRInqqC0R40B7RHIimIJzAkQ6tDLOlJqLf1pJ+dOXFdzW2+Z+FkFuHiKE+ZK19stIaCaYhtmfZY66bccZLRQzBGZbMk1AqACtZdcERQ5jz5HTgst/WmPjBX7exiRMMSJJrT4i0Akk5NaMyeCrrXfL2MaIFgY0OJbiitL4lDI4gJFpOwrqll7NwYLg5kNpO0iZE8yCdUxfFqbDbhDgNocXCXCQ9FU3P5Cua5PaoEXvMDoLC5wEjCBaJnTWoW57KdlWtm2KXF4E5A0G0ZJXZ66zHj/wAQ6fdsyJ/M7dM/CPotPYz/ADhvRvf8POP65T2nssJlteIpe2GGAgMzNTRVF4MhtwYYEcB4m3E8CY2ywngtv26gOhWxsYAYTTKk85HiE/aI0OIwCfhlRrZiW6hCub5Ii5/XN7RDYMTAHteMw4gz1oRSSJTYDnIy8x9ZK1vqxsPwNAOmp3knVVtqk1gA0I69lrL1FnHdLoErPCrP+W2u3wiqjWwpzs+9zrJAL/iMJhPNol6Jm2ulsUpqttbgq2O/fJT47qjJV9pcDTyoqiVfGKm9nrz/AIePDi6Nd4t7DR3ofZQCm2RADp116qifQLTOoXqz3YW8e+sjJ/FD/ln/AByP+sloVQV1+RcMKX6jL5n2WTtDlfdpIlWt2Cfn+yzVpiTyWWvq4SX8FEixNmvWxexXcFGfEpn+yQpLH16+lErHu9ymTE1mvHPmqJKsjpkwz8LxLgcweRUbtjBcIDC1gdFecDZ/llUkb0MjyMxmPktHHhsjwm1LZnGx40dkQfMhY+ScsrbxfssVdz3UYTWCIcTy0Fx3kL0RCyLTb17p97iwMa5+NwEsWU9lJ6BRLe7x8evqsftbfI0kG0uIy0Xkawd5/wDNhcBk3CJcyZ+ijXdbQAASk3reshJtSaAJGatd4AxGwYdGggOlQBuVNilmCyHEacQE9CVCsdlhw4ThEcMT6vIz3S4LFWm52siiL3sWJEJoYhpXISbkFUz0rri7/EW0MLGsBBcSs5Y4YfDFK5GVD5rP33ZLQ+JN9JmQlMiZMgKaK9sNjiwmNxAkSzGR3zWvrzLL27SbfHaG922GQ4irnfU1Waj2cvLWNqS8Bai87QC35qJ2NgiJboQOhLpf2tJHqqwWnWGsDGNbo1obyAAVRbn/AE6Kt7SadZrP218yfRVGVQor6eSr7REAUm0P2qujxAriUeKRVMyXsV2ee2abD+pKib78KrfKNFg6OYHt4sMjzIcP9V0xcN7G23u7dBdOhfhP+YLPdw8l3JAY3tDaJxnDZTyFfdUUaKrK9jOI8/1H3VNEWSyYj+CiuJ3yTznHaosUz4qoRUQZLxueXXNNOK8Ld/XmmR1zlYXJfHdTbEmYZyOeE/RVD3Ham5Hf1zS1manKedWXsXt9XnBc9vdPDjUulUAacEm0vxAFUTXDGBqQZDcJYj6hWcKJSWnkufWfW8dOde06Uy01kSpLXATM/EBPhwO1RmsrM5AifCYUW87xaQC3N3i5Nr6ySk6LUZ1vdjiFzpMEwSTyp5Kuv++2NLMBnhryAlIjbT1UC+LbjDmGQbinvIAH/aarrnsWN4c9mMfpnILaSc7WXbV9Zr2Y+M1rnjAwyH+pz4EqzslvxNcydWu8J2zmQD5LO3ndjSHOEPu8P6TICW0GnkqazWt7HBwJ1mJbdeRRyUXsrQX68TDm0DhkNCKOBGlfdXX4XQAXx4hHwhrWnWuIu9gslGt2Jxn+skS3sBPKc11HsRd/c2Nv6nziH/L4R/rJPnCt6tLZFpJZ+1OqVcW1+dVR2g1TiKgRXT62qui+vkp8ZV9oGzRWlDiddTTQlPIqQ814ddcdyaOf7dapk9gRMLg4ULTMcQZjnRfRECIHNa4ZOAI5ia+cjrTr25rtFw30BZYAOYhQ/wDgEGprwdMkz1VPFNc1aW2hVRF1/dZRdIJlX3Ud75noJUV208FGc7eqiSnGtUl+exeOSJmaoPRPevXZZ/dIL0hxogKu/Lf3L4MU5d4Wu/tcJOG7ILR2WM1wmDMDI7RplxWM7TOxYWOq0zBHGVeIVPdl9RbI4MfNzPyuzm35+43qN+P2/YvG/X67A2G18JwGol9fdYi8IhaMJPiaABSeVJ0yop9236HgOhuEzp9FGvaC2KcWR13rLMub+tryzsU1hux8U0GZqRlnruXUezvZiHAZN3ieRWezcsRclpEFwnktHe3asYMMPz+ind1fyKxJEntTc0HBi+HnTjJcvtkCTnBtM66kbytLfl+94xrAaNHU1lLTGJNDxOavxSz6nycpV1WXvY8JmeN7WmWwkA+hK7tEkBIZZCWxcu/DW7Q6095+WC3F/k6g9MR5LpNqi6TWlYq+1O6mqi0umT86KfaImfqquKesk4mozj0OqqFGM6VNVMdI6qHFEyqShxH1y6znRNEfevU09HUdwmmA/r36H7q5s17lrGtxZNAzGgkqPHKaZxb/AEJ9RmgnV7whmZG+XqqaKCr2/WkRHDefchUcbVZtKixYZ8lHcwkZKW88VGcNkzuTiTRhmWS87s/c/up//j34cRwtGfjcG04TnJRobASBMuBnWGO8NNJA5/ZHtFelqC8qPbLQ2G0l5AHR5lXkW724STDtDB+pwa0eWg5rmN9xXPiuGKYBMiNlZck82UtZsTLTae/IIEgKNnnITqvRZw5mF4mDplLWYOYRAheES2ffPn6qQ0dfNUlVf+NfDOKC7F/SThdyOTvsn4Pa2LDOCPCxcfC71oVYFoPP3UK1tBEnNDhsI9tUWS/Tls+JcPtJZolCHN3EfOckmMYZHgjHhP7zVPCsUMVExuNR5ymOagXlZ5SOEgbcwdlQp9J/Ff8AS/1b2iKxubweahm9W5MaXHyA4z0VVAss6uo3bKp4D5qQWUkBJue88Tqq9Yn3rXdju1Ysr4mJpe2IAKSEiCTMT0qVuLP2ss0bJ4adj/D6mi41DEjRSMRCLmF7V2a0vEsxI5GldklXWgGWi53YL9iwSPztAIwuOmwHSuySubBfrSG43GHiBDe8biH+MQSrxE1FnFT9aRzadfNRI0+pJUK0ktHwneHbtAZ11zJTcR2LKfXn5cU5RZUOKdT7piIOv3TkZ3Wc8+vJRw/JUglp2/WvVFZQbsLmgyFQDntCrHu0r+37rsXZ+4cVls7sOcGGctrGnamDvaKzkRnnbI+YWbjMM5SnuEz7Ld37Am4HQj2P3WUtVthtf3cOL/MywhoM56YpFc+9cvG2c9iIy7HUxgtGwSxeU1GvPHDhmLCZCaxpwzeC9zjlIV28M1IvWyQnvY17ZgjE+IcRlsYxoyJ9FAvG+LDCZhDIpDcg4vaKayeJfss/a1rMyJ1gsE4OO092Ijhk+uAbGtM8JlrmqO8r0bZoZbZojZn4iybTvJdh9FkL+7UiIfA+JLY1xc48TRo5JFks0PuHPtJc90SrGNcSAwiVa/FrMmVFpMX7U3c+RBva+okQkBxeZeIlxcOFc1As8Bx8Tpku1+mxexWYGhvH6VlrwVgIfhElvJxz29+nbLHoGu5H5H6qUR17KvwpyFFLaeh9qICY2J1ReRAK163qLEjA7utEh7HDIzCAVEs88upqK5rhQFPNiO2Lwv3JhCtZq0kbW0pI6cNfJMOeJ6VU62wi6HQEyIOXmqtsFwO/afkgj0qdZ7k4xpKIUJSobAgI3dHYnHR4gbhxAtlLC4BzfIinJPYN3XBIdlv665oNDszYrGuaHCREpGZG7hLQqZBv20Q8JMyW0xZzGk9pFUojr67F73ZI1S5DlsW8a/4MSKwCQD2+KQlhf1opcZhaZHlsIM6jdRZWPYp1IkfJWFjvSKAGO8bW/wC0qGU+WxLnPgt6uGQp0rM05k00X0fY4IZDYwZNaG/6gD5Lh3Y6zCPabOG1aXgngzxkHyXd1RIF7wpsnsPoaFY6O1rnMcyHieCZsJwkGUhMOMsNSaT0W8jQ8TSNokueX3Caxx8cVrpGbWukKcvmsd47etca5FJ2mvyPDm2UKYBJAiHwjf4RrTfRcztPe2gkxDJs6icyfNaS3QREeZvoK4fnlU0zUS2sDZECmRls3bKp4zMlvdqojWRuEAACWXpRN2Z0hIjI0VrZQxwOpaZGvP5hMRYzQZNa0cpzWjNW2lhmJKdgJAkDkn4bnbJbsk+1/NAV/wDDu2HnIfNONsucyBTb7IiRCTSgTkigGxYm6mfBBszaUrx9pJ7u69HIapRAAmUAQYQll5ifvNehgnsps+yehiYzXjjlX580jJLJ+SrbRZget6tWNTUQbOuOiYUpgyolBtKBT4jOvsmYkJBI4b1MJBCdc2X7bE1h0metyAU05ZFOMkHAmsj6BNQ2gZ16+ydxdddUQEq0WdrWucXBwMyD7T37ioUJnhJGz1PDJeugh2ddv0zThABlo4S+SUnDt66X+ClgJjRI35WwwJZ+N5oZ7cIcDxC7CsX+Et2dzd0NxEnRf5mUvCaM/wDyAea2ioguf/iHZS1weBmJ03fFvOnmugKs7QWDvoJEpuFW8RpzSsOOGXk3F4hR2f2n5KufExh085+stfVaO9LMRoZz2z5b/dZ2M3C7EMia8qCamHVTZYmCNL8sYSO6I0SHCYmtb2DhsAjvdLvWyw7Q0zBInlWk1k7wgGTwMwcbds81Os5LgHtJZMAza6RG0b+BRqdnBm8vVv2htuITMiQ9rQTIkh2bZjOWe6Sq7QZDn7nXzXggnFiiPfELZ4cUqbZBoAB3pbiCeuWaMzk4er2o0Bm6Xpv2KQBX5daLwUnt4H59UKKz4dcVSThkD1xTRySnDrjlvSZdZ896QesOWzYNn1S3Or0apLKyQRMzp8vVAKDtB1v9E2/NGDX16yXkQ066/dANOl59c0h2qCdpGWc0NCYMvA6+6al907ENftNMtJnXkgnob1NeSS2u29eiJ13S+xkgEwjOYpOecvsrm5bodaYsGC3N8UNJ2NNXu5NBPJUxhy3z3LsX4O3L4HWpwHi8EOmg+N3nTkUB0mBCDGta0Sa0AADQCgHknEITAQhCA5920ujA4vAJa6ZGsifiA9+a5febQDNtRrI/XI8l9D3jYxFhlh1yOw6FcL7a3a6zxSZSBJDhppWW/rdPOU2biuDqjYQfLYmLrjSPdn8zZjiMxnsXhikkjSRIy1kPSfqmL1GAMe3NhBHsR5UTJcxZ5fbYkEVoNKy63L0RWua17TmAeCa7yvWz7pGfa2ezyr9l5MDdX1TbnbvTikOjZ1PJMHiZJp5np9PXMoc/nxHshz5adeyA9Yyk9dkvNKa2Tj1+6IT55j040Xjn68dm37oBeHb1yzTEQy+yWNeuvJMxycz7DggjfeVK9lp6IYOfmlkUnu4INHeMqVBzp5pp2fXRKkvA/bPdWVU3Imgnlv6CCIZp6T98k9DhTPXzRDgTy+vyT8IFpr51HHL6ICyuG53WmO2AwVean9IHxOodBVfQ12WFkCEyFDEmQ2hrRuG3fqst+HHZr+Hhd9EbKNFGubYdCBWoJoSOA0WzTAQhCAEIQgBZ3tjcItMIyE3SqJ5jhkSFokID5fF291aXwnTEhNv9s6a68dFEvHxQnEanjku0fiH2NMR38VZ2jGGubFYBVzTXE3+oVprPcuVxrHhgVznPo8OCQUlyRPC6G7TxN3g5+R91MfGw7Zy6qo1ph909jx+USdvac0u1Qy5+6dJZS+kkwS20F3Dr6hSRQTqdnP3Whd2dhwLsNpi4++e4CGJ4RhJEjKUzQONdoTFnuaEboi2t2Pvu9EOHJxABMSGzLX4ip9ofrVU2cjrTlz1Xj56da8k4KCpmAM8/brgmcUz16BMimO0P1y1Xr2fXOvXNIwnU9cJZL1z9+uVBpll90AMMiRlT0SHApwCczMSllOhluXuEznKU9lUAlrcuq8zROTEstOtibDpbdlJ/I1TsPLdw2oMxEaR69aapAh12+flLJWEOCJEay899c+FUqzWMONM9QBXfrwyCAZskGZlIjWR3VylNdG7B9jmxni0RmAw2kFgI+N7dSNWiXMjWSZ7Gdj++cHvaWwhUmRBec5NJPmfnl1iFCDQGtAAAkAMgBkAlCLQhCoBCEIAQhCAEIQgBZLtR2PZGxRIbQIhkXNpJ0uOTvJa1CA+er+uQiI6GWmcjMHOfH9+Kg3VYsQaS2eAycJZjNvp7Lv19XDCtIm8SeBJrwBMcZ0I48pLCN7LvsTosR4xs7t2AtnIOOEDENBL51Umxt/XuYwa1x+EYWiVBXZtyC8vW9Q6ywLHDo1j+8iTbnhmRlte6enwKT2ZuP/2RFtM+6a1zyRqSDJxJ0FTyCqLM8RokWMBJrnEQmk1DG5DaTKpM6maXIO1HtM5V+vnM9bVFa0gzlnnTXZvVpEsxAJAnKlAabZyypuqqzu6eH24cJhUQeJbP3Q+e2nnLhXJKdAJFTL98qa/ZLwS0+Z513IBtjiPLOUti8MSsqcf2pPmvHNNM6naR75p+zWIu62b8igGGGtdu71y6mpMB8qynM+o20l15zod0gETJJOz6DLNW91dnokeTIUImRq7INpq4o6EGzOe78tBpr1kt32J7Lvf/ADY8NrIZnJhb4nZSP9LeNTuWn7P9loUAAuAdEkJnMTGwH3WhRwyYcMNAAAAFABQAJSEJkEIQgBCEIAQhCAEIQgBCEIAXhC9QgKa+OzkKPBiQh/KDxIlgAzlOktZLEt/DeJZ2fyntiyBAEsBrxcR+2RXT0JcDid6XLGY3xwXtApUSHEOAy6oqmFdRM9dRr6Yt+i+gllO0H1+SV/Dcofdbq5HXUZL2FccUgHCanrMey1zfhdw+QUi6vj/z+SmU1DZOyTnAUcTsDXS1/pp5rVXN2Jw/GwASlJ3ylM+q3Nl+EJ5VwuqWx9m4LM2h245eRVvChBok0ADYBIeiWhOThBCEJgIQhACEIQAhC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t1.gstatic.com/images?q=tbn:ANd9GcQ3_O_Aab8PCXVQRQn51I2pg2TereVfKwhQ3g2rPR0gID9DxkRB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596238"/>
            <a:ext cx="2175164" cy="326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7150"/>
            <a:ext cx="1885950" cy="113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upload.wikimedia.org/wikipedia/en/thumb/0/03/Flag_of_Italy.svg/1500px-Flag_of_Italy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68" y="5526169"/>
            <a:ext cx="1997747" cy="13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assets.urturn.com/medias/image/Ef9e64cb-b0d3-424d-b087-d88e9c04813d/ribs.jpg?13584019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37" y="5131781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UUExQWFhUXGR8ZGRcXGSAdHRoZHxwaGhoiHCAdHSggHhwlHBodIjEhJykrLy4uGB8zODMsNygtLisBCgoKDg0OGxAQGywlHyYsLCwsLC0sLCwsLCwsLCwsLCwsLCwsLCwsLCwsLCwsLCwsLCwsLCwsLCwsLCwsLCwsLP/AABEIANcAoAMBIgACEQEDEQH/xAAbAAACAgMBAAAAAAAAAAAAAAAFBgMEAAIHAf/EAEcQAAICAAQDBQMIBwcDAwUAAAECAxEABBIhBTFBBhMiUWEycYEHFCNCUmKRoTNykrGy0dJDgpOiweHwFSRTwvHyFjRjc7P/xAAZAQADAQEBAAAAAAAAAAAAAAABAgMABAX/xAAnEQACAgICAQQCAgMAAAAAAAAAAQIRAyESMUEEE1GBMmEiQnGh0f/aAAwDAQACEQMRAD8AcsvOdCnW52G/eNv/AJsSiQ/af/Eb+rFbL+wK935nE0a4dJURbdk4dvtP/iN/Vj2clVLFn2F0JG38vreePEwO41miolFmvm7Mvoykkn/MmBJqKthVt0E7GrTqe7ofSPvQDGvF0vG3di9zJ/iv+7VgMk579diD3+hh0H/bl5L9zbX7sGgfPAi1JWGScXRC0I23f0+kk/rx6YQOr+Z+kf8AqxKVwJ4rxKSAlmgLwDm8bguDXVGABvfYEnbrhtC2y4f1n/xH/qx5X3n/AMR/6sL2X7SksnexSJGyglzE6rGSDsWY29UATpUeKxdEYYMnMki6o2DjzU6h8a5H0wVT6A7XZHJGvKj+0388QSRr5fmfd54usMQaLw6SFtngI9b/AFj/ADxN3i+I0fCATuepPn7r/DEAodduV9L/AOdMVs1mRGk5bYLF3xvyBmAHu8A39fTCzaQ0VJhZYl6DkfXmPjjYxLVUK+OKeVk+lkjPMMWvysix6kAi/wD2xZrGVPoztGhykfRF/DHvdKOSjGurEiNtvg0C2bRKvkPhiJkHexED+0Xr94DGSrWMiAMkZ661/iXCtaDF7Ksey+VE7fE4kR8RKx3B3osP8xxin9/I4MegS7IOO8fjyia5NRJulXmaFmrxtAVlcFmgD6dRB8ekHTaBrAJ2Go0Om3LCh2+4PJM4MZJbRSR9ZAbMip5umkNp5srmr0Yv5jJQzZJFLCGRkUnUpuN1pZDWxs0QQK3oWKxxZ23pnXhXlF/Jwu0zrHJA7RgrqS444tZ1NSIdbykBba1HhAs2cHspGyhQ8rSECiSqrqNVuBZ9eZwrdgeDpGHlTVpJ0oXoM9AapGA2HOkXfSNZslrDOMyDsGq9g1WAfP4Y6MaqJHI7kLvavtuuXfuIQJJ68V+zHt9at2b7oI9TyB5dx/i2Yml1TTOxA8NGgq/dC0BvgdmYJIZnSTeVHIYk3bXub5m+d+uHns12JkzyLNKTFBvp0pqd/OtqRdtmN30HXDymoK5GjG3o5+0a+Q/DFnh2bkhfXC7Rv9pTV+/oR6G8djX5O8gBXdy35mU6r91Uf2fgMJPbLsQcrbRSGSMVepQrpfLVXhZfUVXlRvE4eoxydIeWKUVbD/ZHt384ZYMyFWRqCSKKWQ+RX6reW9H0PNxeiKbl5fG8cL4JkS8ikhgkZDyMqklEVgSaG/oPf78doizavTqwZG3BHKiT6+f4Yu3RBx+CxKsYR1dbiKkSKu1oefLkRzvpWKnF8sahQyRzM5KgmPYx2L1EPyBs9B7sbZ6c92wVdTPUaK3IvIdC3XJQTZPkDiaJMskCxoAIwt2VoSEggsRsQpbf6w392OL1TUZJnTgTaAMPGY4M2ySt7AkYkHUWaV473J3CiIHqfFWGvIcQinTVE6uOtcwelg7j8Mc9g7Ja3MgkkkYnVqpYoufIa9TuOliuWHngnD0y8XdoQW5yEdW3+NDp8fPF8T1XgllS7LDnfGJJXPGxW+WMVeY5+7F7IkjP548U/SR19tf4hjRjyxibvHv9df4hhZdDQ7K55v8ArN/EcQiStq5bYlLbyX9t/wCJsDHn8RFdcKugyWwg3dyLolUFdiR7uRB6MOYI3BF4F8KyonhjaRHkdD3MrNvoaPUG0qAAVY2xYltyLHLEveDa8b8IzkhfMZRLBZlmjNbFHAEij7wZC3PfVW1b8nqk3Gy+F06KnZniJWXNwSDu5NYlSPnpRkVSOftLoUt/+y8XJpa+Hpy/5/pil2lgWRJJFURvFIO6dd27171WRubAHh9AK3xDluJWKddD6u7dbBqQCyNiSAdyp60Rz2w2LLyigzhTFnt7wKSZ1mgRpGZSHVFJbwAeIKNyKIBPQ6fPDz84jGWjkki8Gle6ZJdDoGFJ3YOxJrbfcijgTPKF1MtElQqluSSDV3be0B7TbEkUQpvnhvzDxyQJGoL6gFRbrVQDEsR9Xaz51hM0naTQcapWhXfttKMrGyRNLJIDDHKAAsk4sXpO60LZlPIisAMxFI0bGJUde4ZnYMWaRiCgMjHfxNqI230+mD3anixT5pCmVmWcO00aB4xpGh1YkrYsa7JIrn54ziXaEtlwqxqk0pCzAbnUFQ+CrLKwah5URhUq2kN/kodjVjhjMauHmPikNEX0AsjdQP4ieuNVgaCZjEDoNN3a9RyOkHYsp2I2Naa8secIyKwgSz0pNhQdqFlmJvezsfQAXiTjUhWBJmZ0DTd0EVRrKd1I5YFlNMdq2oAXzbbpcvkjxDvZ/KfPJI5dZWCKzH0MshGhjvuBHq0g9S7eW+drpVmmiywNISEIHRR4pK8iI1oeV4lgkCd2IQAoSOMIN1aNmQRSIfK1CsOYY+WAHFM5edkkjjaSOAyKxU8nmYtdUdVIo5ctQ88ckbyZOT6Kuox0MeezFVpW2OyRoDyA5ADelA/LAvO5t4VMjuVUE6iqB0QVY1FSxAO51EfVOwG+PcvmwTG5UsJAys3ILGKJCMCQLNWbs6R5bBYo4Tn+8ydrlkVtSiz3mpdJA3+udO5P1QemOuTfaIoacnnXbwsRYHOM2GHmLH5DBHKgBvePfv78LPY7KlUIPIeEb2PDsffv1/fhiMZ9+1b4eLdbA0ifMsq8zWNImDPER9pf41vFHOnFrhzW0Vnk4UftKRhm9CpbKvFZNLOAf7R7/aO2F7MZ3chenO+fTBfjr003K+9f82OEzMTeI7787wsHoaS2GEzxYf8APTFvL8S7h0zFX3StqW6LxsF1AebAqCAee462A+XmFbHb0rGcQVnjZQyx2PbkJCjcDxEA14S2/nXnhciTjTGj2EONZmaOMzLoiga2jzBbwxx7kGNdVtMxcnqbFbVeFDiPgSYMjLQA3NFHH6NL6siglj9psF+E5WGADRmI8zIDqj7pAe7Y7WCx3YbEWAARfi5BY7Q6g4Vl0Kt0Ls3zdieZY+Z3OOfGldI6uDrkxg4NnMzMkrtIVRSEXYAFyCSNwaHmfvYJcN48BG0KIbi3jPJNLMQq8tgD4fIjHuXyhjhSGt0TXJQvxPRbbqN+X3cBM4L1I+tmkUeFjvSuwAIA2NkV6YClyns6Z4IrEq7LUkOdcBWnIU6vBGxZ2uy1gUAdt2YgC7PLFHjEgVVVTZNIdxaUNQBIAs1dcvyGC3EeMTKs0KTOsevTpFEEgMXA29kv0uvxwF4rlfpZWGweTvAo5CwSfTYvVeuK3XZyRxtsj4JxAiZnZ2YqtgsxOkahr53W37sM80PzvKAK5WWJ1mDb6tSKYpfUlfA9DerrCVlluUeoZdyDvXLb34MdleItFISrEMGXlz5UrLuLbnY+sKHQYWcf7Iqv5R4hrinaNo0VxpDDdQD9clX22G2tde3Ik+eDnCMqiQRhBaBRRqrsWW95/wBumAXaDg2XlYSrMkEp8LwMrBXOxBi0jUpvnHX4b4I5jPuo01oKrqc1ZBa20qDsNN7k3zG3PBhKMY2RWGeTJwS2FJMub1xyFCfaP1XHry/aHLGknCZGBEkrFL9hVCXfPUVok/hzOF3h2chnaRpPpCoGgyuFBo78tNWoNchz61iE53xNCWc6UHdqG16ereNTV3uDv5b1gp8thyYeGr/59MccqQooAAAbAbcvLG82ZIo3z/PADs9x3vVMUhJkUagx+ugI5/eUnfzBHrgvKVNC6PqPdiyOVolmzXh6XjOGZjVNF1+kSvK7HLrisz+Hn8Kx5w79PlyTzlXp6r/PBfRl2e9oXqWfz71vz3wn51qb7oB1E8h52Tyww9q5KzU4uvpT69FP+uOfOpzTBlbSgNL13816WdrY/DrhYdDS7C54tClAv8QCdv8AUYtx8ViG/fKKHL2T+B3wJj4TlxdqWPU6jfvu+eI/+gr0lkA50Qp/dW3/ADbDClnivHhsyeEqdQYjxHzv7Kcue5v0xp2c4c0+Z1SoQqVqB6UA5HptQ/vjEmR4XDEdbW5QWQwFAjewBzPld4boaigOr9IwLSG+bMSaHpqNf3cQyyUfs7fTRcu+kep4kzEh3LbCyRysnfmN9+nL8FvLSlJnIADLRrXqKnUxBP397vzwTmzISIJW9Mx5GjXl/wA5YXJ20N4Rp+yACQTdMXI9ry8sc8LuzrySTSTD/Zvh/eTjkUQFyDuKoqoN+ZI/ZwBdlfu02GwvUC2wosRRuq2+GHTsjmcvFAxlzMQzExXwaxaoHuttrC71f1iMJGbyzJJJEKaUs6eQjVWYAn0I3+Aw0Lcmmc3O26NICRFE/KpmYCqoELQ9R4Tv641PD1OYVWJVSxW12/VG4Ox5fEYuSKvdaAB4SK9DRH88VuJoTe9EhWB9fMX1B/disZbNKP8AEcspAI6Ma6TysWWr0JJNYHcSgLCkZPpD4lYnw6RZa1NgEKtgj44nyfFFmSM7WR4kvkwNMK57EeWMlzTNIuXOnxkb6b3303zY2SFra7I3wZq1RHFkcJ8mVeBcGiUGTNM4DbRlRRYEA3YOwN7L78SPPHCSqR/RldZkNsyADwlmHM7XputsXWOYAk75JIWkoRa0uPT49Ttf6NidIVTv4T4QATg5wjs2JYYZB4WZlLlju8e2phudBIFivywnXYXJyEmbNNE3erD3cirujCiVIsir8J5fyw0yTCRY5Esqw1Lt0NfuO2KfaPgErOpKmOGNVhMvdmwUXxPoXcKSQL2B0EnasCOzucMUfcudRQ0NFtvfiACgmqpgfvG6rFlKibg2mximm26ihXxrFrhpBlg2/to+f6y/hgG3E4+TMYyeQdWXy+0BeCfB8yrZiEBgfpY9hz9q9xzHxwzZNRfYC+UOdvnmZijUlnbnyVQUQWT1PPYflgKiAUoGwoKK5+Q28zg529/+/n6eIE/sLvgZkcg0uyAFmZY03I1SN7KrQJ1AeIkeyKY0KvR/Ez7N4OH3GkzH6EyaGZBqZdrJIqhy5nla3scZJADAWBdmWXSSoJDJp2KgA7huYs7OMOgySytlpnOtS8jSM1U9EKkiivrkHY3yUnlg0qATy/N8sxlCq7BWEUZMmsIWJNfVYE92/Ub70m7tjeDmGXFTxxyeCnBYMQCoospbfwiwPao7YNcdzNhVHMVe/P4V7zhjz3YqCUyPndHeysNBy9qyALQGtv0hIWzqXTtsN8BeOcFbL6QTqWqDbC9IA3FUGqrHXesRzK5KSOv02SouAHz3tCrNLVEfliXKdmzKgmkkYJVRqqF3c/VAq9O1kUDY3NbXDxiRU1s7UoHP1NigOd+7yOIOMdq01PEkc2h/EUUrZBWlvw2GCaRVEADzOyxjN9GzTSdEfEuIRK3cZVS+pW1zSGtmAUlaTVekKPDQO2xs48yq90xhlUI7CwQSQ4G1bgFSu3h/DEHCi8k6s9xSgEqXcMyKo13oVUVKIB3o2ce8R4U6OJ21NHGdTSIBpBc2xYHxUTzcHa1sbgmtf1IxnWzYqNB6+IbDe7OwHUknYCuewx0Ds98nYIEudFtW0PReftkHc/dGw3u+lb5P+FgiXMCnkR6jXmEFWXo82YGlPQA1zOHZ+NBFVZFdpmvTCot2AO5N0FW9tZpfXCLTofJPwiGfg0QQoIY+7r2VXTv90geE+o3Gxwk8Z4eFBgleQCgyOjBSQGHiobFlNWNtyDyIw25rKzzgnMTd0lX3OXNdPrykam/uhBhA49khBIr5eMhVH02jxAo3tGQ8rFhvMV5Hd1JXRFxaGPgnEVy0UkUIEupw0SWFUAj6QOx2AFFiTu2rqbpp4Xno59TRHWgag9Gm2B2vmNxvyxy9F9q6vl53glks3mJk+aQ6QZCA8mk3TAga2utwpA6kKQPPGlCxozpDt2f4qk4ldB4FlZFYcjpoEg+V7WPXArt5ky0Uc0SMWhmWVu7Hi0rZPvF1fpjXsZBNFFCqVJlXUsl+F4gWpAOjoVo2QCKPPAftZ2/yugxRtIwc6TKqnQVGz6W+tvQ2vYnCNO9Fccla5f7Iu1HGu+c92ah3KuOidWFc2b/QDDF2eyAgCx1UhKNJZ9galKR31c8z8PTC7wPKtJKcwQGXUzQJ0mzB8Rcgbd1GTfvI64nTNVnMtECWrMAyMeckp9on0Hlg4cTltlPV51FLFH7AnbeFpOIyoq2zMoA6sdC0L8uZ67Xgrk8ukXeyLuIITFlzVAvIdDPR5MxBPPYGMdMEOLcMY5vNTnUFAWOM6dg7KoYixTVajz3bn0vLkAcmjgBAZVdfFyQeFL9yotH1J64qno4mT8bzC5KBFRS8g0ZeBFI1GTS5sAkArr9oHopxr2eyUuVM0+azCSSSqi6IxUcSRl9Kx7kkeK+nxJ2CcXzc6vmplvvsqkaACJZWNgHuhZ2isMXI8TFhvQAJ/hhnliWQwMCxLJHLIF0i7TV4C23QncUDzwGwpFxZi84DjSIo7b9eQkKPeFR/dYwD7c5krEA5D6nrQq0I+o8XU1YP621YN5bhxSMq5DM7F3IGxYgDbrpUAADnQ9cA8yiy5iOKRE0xpJJN9qyFjQFt6TxOy19n03labKpONCgskYnUzrI8QLKQm5N+Fdq1VqC+JN98X+L546zlcvBJBRKPmJ3lZENWVRbPiIGxOKnCsqYOKdxI6/RPrUttrQqXjJ+qCGVQfM4Z+z3aXvpO5jVnW2eRiAFFnwlTdl72IrezXs7t14NPbKOY4SuWyuTtSkxZ2IG7KvdnV9XodNkKOm2F4QkEz0oDLIGsWfCVFKzb3u9i9xXXFv5Q+NuJvAoIhJjC37TmlNdRuRsNyfIDA3thl2yiQRhySsYcKdw0updR+J1dfWsGK3YvkI8Ezz5eYOgAalDrdBxz0mtud0eh9Ltt4NxwEyKIy+aZBI7MVAkNhdPhZmRELgAMNgD1vHJm7R2a7o7GrEgv8CvL0/PHQOy/HlbJ97HErTxjunVmCMRbOtsQfCQCSRZ2wGmlsrNxb0GVz+c7xYmWTvWFkIgjgReviYOzVyvVv5Yrcc4UuXVnFCKNG1gqtGOTe1vdXDrW3MaQeWCmR7QtSjMjuWbfqyDqF1gDU1eg8sBOJcXMxyz6Axd2jUHe1JNHytdjfSjgJuybqtCvk5rijJb6i2fXSLv4/uw/9iFjGUicmmMzSGxVqGVLNjkEUC+W/PHKsxn9DRsPEoZVHj0BlXbdhuFvc+h6c8O7cVplCypNK5HI6RI2oBLqykAJpIhuQLat7flasEocXTL/AGj4+nDMqmWAWWcoUjjvYR2VDuQdl0nYcycLHC+wYTLrLnx3aqtCNF+kJYAeItYTlfK7vlyw65LsZHHm2zbN3km2mwAqsLthvvv7Ow0+p3EXbmR2gdVBNHUR5gX+7n8MSWZWlH7M4vtnNZ+1GYyjgZbMSdyq6EjlptK+QIVeR9Affgp2Rzqy5jKuuw75LHMqeVf74UZuHTya5Io3ljX2tIJrayL6kAXtvWLvybTf99CvRpIz+Div3nHoQkkml8HJONtM7Fxl/pz4Q1I5AYgbju7PvAbYHnXTFLMymMxNAjOXhiOkba+6ddI5G/DIw2PU7bYucVOnMFyoK6ylEc7hUmzvt0vzG29AgoO9+bQorG6MYazaswaJT5qSQeXPQfLbliXYKz+dl4dxKMxKXjzCapaAjbvAfpZPFtGbKtTeS30w79js+0sBZxoGrwRNWpI68Ooj2yx1HV8OYOF/5RMkVSAoAoUSQCh4lXwlhyo7IN+ZvzxX4bxhcusUUneBQtI8e8pUnX4otBNeMUwtT0rfCzVoeDQ7cQ4gkYJkYBRzJOEDifbDLRnMSs0vzhtOiJWki8CFtGohb31lvKqrrirne1EaSCXuZZtakIZvCUOoBCLTT1N0DQ64oca4bI/zHOZs65MyJSRVKAmgweH2haszG/PGhi+Rp5FQPzXEJc1Ks7w2wjCFeeoC92oCyTuQq1tWCXA85DND9BPWZJt4XjDB2G9xqgDaaG1WQOYxXbbka+NDCxxvJ6iZorsbsybDzsEVuOtY6HiVEPctjbm2kiPzjOQ/N96RDqZ5XonUATso1E2dySN9sLnaDjT5qUOVoUEjjBtj0Aoc2JPQdawMy0VoJC8hPI2bFXR571Xl+eOjdgMvlkmmkVAXVdvnRsKgpbjKK1ktZY1sNHnick4KyinH7OcyQzwSKssTxs/ISKVJF1Yv338MMmT4onfqmgZdJX8brroi1sR6idIIB5WPTHQeKvBLHTR5XSWAPcks5oE2G0goVNG6O9XtYK/nuwiTxvFl5JDmEAanK6ZrBooQB3bWpFEnmB64X3YzVSEpp6LnE8lA0LVrQKWL0QoCglV2RVWiBfvPPCnPxcylCgIREKxgWTZGluhPs7Dz1HFrhOefPRvExZFUxJI3131NTVtSG163+Jw+SZSIgDQKACj0UCgAR6YlTjpjrLFO6Od5LItq7x62FIm218yeg9w5YuLOykMvtqwZb5agdQsc6sb4MZzJCNvCDR5Fup93l64r5jhziJZWFK5IS+bULJH3ASBfmww62iTk5O2PeY7TxLlDnCCUCa9H1rutF8r1eG8CuB5v54wYSEsAjTPWlQWBIWIHfSKIs37N2cKOQgUlhICToYxgAtcvh00g5tQIAPOxyw98CtYQsmXEPeambQR8NYUUshXmtnlt5YhKCgtHRGXIAdoQBpzClEEbE0RSqhaiUA2LE6dwARfPCv2J4c8M8LyIq97mkVaNkKrAmiLFanA/+JGGvtDlu+WDLIqmQy0pI25gk+oUWx92L3/RSmYy+kHu45I1TVz0qwtj95mYn4nF8DaRPKkXu1E5QtVku+2wpAECswJ5n6RLHQD1xFmMnImTlQe1GRKG+0um2MegkDxxk+Lz6Yt9o4YyWaTMRQ0JVGsWW1xxGlFjUfBRA38Qr1ucFQB3hdWWNhpQsK2ZQzRseRKcgdxsw5jDJ6A+wPnYu9yMTQsHZNGnfUVdIywD2xJYmgeRIxD2ezMav81dQ0LqJsrrWwI28ZQFhXhJBUDybyGC3ZeYBI8uBUsRYsChouHIJ9oWfZJvpy64X85wBnj7hDofLF0hfelpgU1noDG6A0dqvrgtWqMnTsH8b7IyyZxNVHLuNDFPCVjB1MqjmNgQPUrgh8qTHXlYV2dYppNhYBuIIB6UriudLtgn8n/DiR3z6tTqNnN6QpI28tcln3ImF3tFn1fOSZlSSUJjQ0QqxokiiidiXkJax0C4aCrTNNpvQsJqSJHLRujgAlWB0OwJCMLNHw8wT05XiCZWMgKjW4ZVSyNTsx2A6IvnQ6YaOGQZZchEGzLxSFdWmIaiFLNoMkekl9je+9XVXgd2Qh7viEMM2kyRM52aw1IdDr5qV6+mG93+L/Qrx0xqh+TDKxxu85eR2GpxG2hFNb6Fok/E71yGKHZ7spnMvL38+Ygy6qhQBSRrU76mN7bgGvQYZ+1XG6jWrosC46aRZI9A3K/UYKniCOutGi8R1Auh3vrW+q75jHC8mStjpISu02ckiaESOM0shNdzJrcuK0gWBpDbj2j7sadn81MsgllBRhWoXsqgEkH0Av8ADrvit8onFo0AfVldYrSYgRI5saegqvaG5ujuMLXafttLnYWjgCopAEl2ZHHXoFRSRZUD41tisIOSVAbozshxbvp86yggOxzCIegMrOQK66SNvMYdZ84ELPL4Y0JrfeTbavMAdfXpjm3YyNoS8rKxJoBApbWniWQHSCAKYGzW6Y6h2X7ItI/e5q2r2UbfboX/AKfxw842ybTs37P8FkzbCbMCortYz9cdL5Unpzb0HMR2w7QJPO+kjuovokPQ0T3jL5guANukY6YvfKn25GWRsplXHfsKlcf2Snpf/kI6fVHvGOLQjUQC2kD8vgPdh4xtBetHSuE5ITRSUYgzSd3rmc0nhVvBGg1O5Lbm6AAA3vBOXh6RNEIov+5kdkAVe6jLEWSQw1INhWotVUPLCz2ElGXEjrqZZtIshq1KWC0qMGcHWQQDzrY1gjND3LjMd6ruBG2pEKKqg954VO5ugee94lL8isfxGv5L+ESOhzs58coKxAckhvcjyLkD4L64aM3l28LVykT+NbxS4nx5MnHQQtoKRRxLSlmIOlQW2Gy2edBTthRzvHs1NnMtHI6r9NGTDDekDWmzsd5CBZvYDy64LlToyg5LkN3EmIE40s9nkos33cdUBvfqBthK4V2ieXvoM4CsySRyRh1WLXHaCTQDR7z2iWHMb4fmP0kv6w//AJpgT2gksoulS2+lmF6OWrSTyO6jY3ua3rEoz4+CsoWhdj4zqkM7Fe7GlZ3Uh1Ybo77bEMAASLBJBveiT45x4lJJMsshWQR2e7YuwvQzJsApEbE6jzIFWAbi7LcMSas1JCiN4ljUIAdOohu8A2Zgy2BVAk0MWe10dqhdn0BtbNrVFWgKtnIA3HMdem+KPJbpCLFStkrdscumVYRsYZNowGUjQNk1KeTBF8jz545hl85JnGfLZdDUsiaUB9iNAQST9UUVBPoOp3nlz8LZuRc1IxRqppCdNAEeLRs1ivEQRtfnhn4Jw91mhfJxxJBZ1yhwWloPpACoqqgPTzokmsO5ULCI2Q9moa1ygNLpALqzgChppAGAUVsKqxzxy3t3lJ8lmoDEx1d5qhkoCrIAViTXMkb+HSd8MXZ/jubbKh2COEmaGZmdQ1lo7XZSNNu3i3rY8rxmffMSTETrGZsnpnAK0GVrTRqJ0BqU+0RZ5VRGJxtOx5U1oHcU4rmpgNEMcT7WO+jZdXXdXZquqHlsfPE3yc8Eza5rTNmGEMgfeKT+1otsSmlTsbA8xth4yzRzKmYyr2tbMorUnUEbUR+R5jEeXpZ480smlQf+5jJuqUosh32ZQ3iNUV3+ruscu6ozx6sVO3fZGXNTJHHPI4jUu7TFn3Z2WPZRpBAVt9rHxwC4d8lU5kXVOFFiyqNZHkpOxY1QB64bu1Pab5nmZEsCR0Qhm3VQrTXXrbYscBlaZWYvmAWr6YqAq1uNOsUevIHn54aWWcXXgEYRkrIO0vzKGFRGFVYhrbwIxkiZKRvFu1EEabG5YbEDAfI9us9mMv8ANMllmGYW/GX1ukJA7uzpA7zcLqauQ2JOzAezJV+8OZZdZ3eVUQ6iSxKAgjU1myQfTmcTcN4JlYdfcMwmkN9/rLyaqJBsbUCb0HmT51gvPAHtyFzh/wAl+XkVu8zUxl1lC6FDG0gXXNWpLIQ7FtXMG6OJG+TiDKxtLMTmUABJPh0qebaQSDzvc3XTBhUzEICOsUkAXRUZZHEXtMgEhO8jVqcmyB64FcQzXFcyWGmBe8O0ZkJ03sKChgdulkbnDe4npMXgwXIkj5uKCAgM7DSxUUqi9TMFq9FE1tuAOuGftZl1MmXyqAhKWMLz8NqN/Pwg3eFzhKmLTIrxyTpPp1oaWQxJoCX95C5vz3wZy3EopuJQ03MkqDsbCN0+0N792IxpzpHRljJQTfkm7RzBs8QLIgVpiPOSTwp+yi/5zin2aylSpK27tKnPoCyk/wB4+XQDfnifORCObNOWFySkljyVUVV+Ncq6mvXEHA8+JMwgXkrqfOrdRzO1nqRdnlQG85ycp6+TqhFRxL5oZ+L9pcvlsw8c7MhIVg2klSCoWrAoHblhO49Pks1mBIk6FSAshD6aa/Buea7UQBfLcbDDpxiNDmBq2ZlYBvULHXpYs0emo4q8ChEIMTIBfiU0CS2/WufUfHDOaTORJtC7ke2EOViWBBJmGBcr3aHddZIsCygNmr3oC+eJOO8efMwgLlcwt7XKqIAxG1CQEn3gEjyOG0vBZAUX1pK6ddvy54o5zIKZUlipXjUqB3Vim57ECia39w5Vgc1d0NTqrEPhPZJRL32bLSEHV3UQXTexGotzAIvSqi/TD5LxpZQQkgjkBtRKpI5MPqncAG6Hl5XibKzSAMspRjtpCKAR53pBPlWw5HfFeXiaxOGkjjWUCgSW11uB4FLMDudzXXCym5O2BRSWgUOAGLhsmUj73MGRXspEYyXYllILUNIJN2eVYJ8N4bO2ZkzGYhB1wJEQt+JgdTMQzAAWSK3vnjXMcRnZASGiU/X7srQNVe9/CxeLXC2EpFIZIxZMs5I1t/8AjQkgC+vIYLnKtgpFp8wB4FtK2oSqSB6INVe6sRSwtqRyxU+yCR43Ncq0+NfMUdvLGuc4qIlZk2VdtlpNXkvV32O3La9hjyN9GWOZ8ayMuo66Lsd9C3QCgmjpA6jY4QILzHZSJs184kOtVRUjStkC3ubJs2aBINeuGAulEUDfPZmNfiCB7q6YHpxAKHjUnvIAQN77wqPpOuxO+L+XJde8idaPVgSVagRfVtq2uqwZNvsySXRsjwrfiHi3O2/xJBJI3xKukk9a+8fj1rAOfOZmJrzDuyAijAoALXyIIJF+RODWWaKRQ1i2FgOFvf38/gcBqjaJDEooqq/hvf8APAHtdO/ciKN9JkbQWU02go7EDqLZQuroGPXB2Xh61uik+a2P3EYoZzgkEi6XUkDlTG1O26n2l3F2DgJ0xlS2znPHpoUSWLWseoRtF9x41pdVcr2Fc9r5YW04gY5opcqju6SAhiCxklq9AXmUokEDfx9NsdK4j2KY7pmWdTsRLGjHbpaFNR94xW4bwtIGqHVK3IqqrGQPPYWBvv4gP1rrF8clFfI+Wan+iDj0LyO0Sb/Ss58a82Oqn8V2pJFAG9j6Yt9n8sY5I0KEHvE1MSB4tamtHMDnRP78TS8UXLAvNG6R7EgJvy5WJFQ1uKRT+eI+H8fyuYnhMRbUxGxRl5MtUaoigf8AfA4t9CLNWvocs5w8Td4t6WVlKsBeltFXXUeYwKlkKVFmRo6K+4BPmjX+XMdcMOXZTLKt+IBGr0KkfvH7sWJssGBVgGB2IYAg/A4aUFJEVNoXEjf6riVfI+Fxt0INH4jHjd0o+kST+/qI/FbX8ce5rsemrXl55ss3klPH+y4tfcpA9OuK/wD0/icV6DlpweZBaEj4NqBPxHPE3hl4H9xBXKZtGX6PSBvtYvbyF748SibCqzH2gFVW9ObagK25nC3muKZlf0/DJzd7rF3teRuLVtiKHtdlKpu+ir6rCRaHxHv/ACwntzXgPJPyHeIxxO6q2qRq2i1hl57sw2Y9Ls1yxZXKd5TTAL5IpNAeR6H3ADC3ku02QQHRmVUk8u9Wyd99wT8MEYO1OVPLM2fsh1Pn0A/58MB8v2MqLOa4R3mYDykGJP0cSg10vV03I+NAYsZ6meNW31SLqH3VJbkRdEjA2btTk+ua61etf5cv5YqS9q8hervrraw1eQ6V0/ccapPwDRdy3C9cGmWhN3juGBBosx22O4IqxfuogYm4fE8ESswGpRpfTdMgJ0mzV0Dsa2+JwKm7d5NR+lJ9dZ8/y264HS/KVlBenc2QKYnatup643Gb8GuKHzUHW0CsGFHWD7iCPQ8xgSvBYGY60fzpiTHf3RqO2FRflBDECDLSuxvZY3Y/kLv1xvB2k4pL4YeGz8vaeMxj9p6FemKRxT+BHOI7CB1PgJryqhfpq3GNXkcc2iHqwLH8q54VBwfjk1Fjl8vYqtZZx7woKn4Yjl7DTMWXM8UkduseWTff7VmlHq1DBXp35YPdQW4lm8vGLnzXLbSrrGPdtbD8RhR4v8okMI7rJxBj5gED4k+Jj+PLEvFOBZfID6TMxqTWhJh3mYYb8xHVi+RqqA3OFySWTvlMcJaXMaFCgr4Jr00WojSQ2/LkNxvjohgiuybyPwUp0nzLrLnW0pzALaN+iiwSDXoT7sMfC+OEZjLwpKAvexRrGlhQutQQqG68yznUfecN/D/ktiYK2dlaVwPYjJRB6at5H8rLDByLsrk8sC8OWjRhVNRLDxAe0STijnFKhKfkr8Xz/c5rXdHStX7J23U++/yw1ZTMK6hlOx8+YPl772+GE/tIlzuDy0pz5ciTz6fHGnZ7iZh8DWEFAlvqmhTe7mD6D7pwlXFBvY8NGDiMqRjxZq54n5jCBNA+Nlcm9/zvEM7BBbEKPvMAPzOKY43lwN54/gdX8N4OzWWZMhEecUZvzjB/0xWk4Flm9rLQHb/xL/LFTM9q8uvLW3uT+ZGB0vbVPqwseniYL/PDVIFoIp2N4fzGSy3+Ev8ALE69m8mOWVg/w1/lhbbttKa0wRqPNmZv3EYqT9q80xoMic/ZUc+ntE4ZQkDkhuXs3kwbGVg/wl/li7Bw6FN0hiX3Rgf6Y55JxDOTBgkkrbHdPCB722Ue68SS8AIUPnsx3aGvbkqzzoGTa/RVY+WNwfybkP8AmOKxRjxzRJ75FX/1YrDiWr9HG7HoXVkU+o1DUR6ha9cJ2Xz+XgsZTL+If2soZfOqBPet580BvbFTMcRklsSuWBskVpT9kVY/WLYygZyGHP8AHUQMZJTMQDaQgBBQ3Fg0W/Wdv1RjnUPbjN59miyvd5OJV1WAWcg+HdhQB/VC164PSAGhsANvhy+GEvsLw4w5rNRsRcaqPQjUCD+FYoopC2H8twGMMrztJmWUllBfu4wT1pBqZvUvhgysqwkNFl8vEw5Mkdt5bM5Y40SIEbef/LxqyDavj7t/9sGkC2TydoJ2ajM458iB5VyA8saJmXLx63Y+OPmSb8Q9efLFaTK72K/L4e7FiKMakO/6Rf4135YDSMuw9xdGaZhptWUc63GmiNz1F4pLwCcBFvVW1tVkV9amonzPXnjMZiUXpDy7NMtHn0AUkhF2UDRso2q7s7ViOWPNn2u8YdfpAP3PjMZhrAVpMtIT4oiT6sp/9WPYsi90Yz7rX+rGYzD2LRK3BZn5RGvem/PzfG0fAcxW8RJu/aT+vGYzCuTDRCez2Zr9Efgyf6viReA5nrCbvoyf1+uMxmNyNROvAMyF0ojihQVZQAB6VLQ+GIv/AKYzBJbujqIrUXQtX6xcnGYzAcmGjw9msz/4jf6yb/58eLwOcHaMsQeVp5V9vGYzG5MFEsfBMzvcBIv7Ufr9/wD5WKWW7MTrmJZTEakRV5pdqb38fkaxmMweTNRfy/CZxziervZ4/h9bFpeGTf8Aibf1T0+9jMZgcmGkV5eF5g0e6A+KkEb/AH72x5NkpBoGg2WWt1r2h97pjzGYzka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27709"/>
            <a:ext cx="2736273" cy="36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regentsprep.org/Regents/global/themes/imperialism/images/afric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"/>
            <a:ext cx="28574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t1.gstatic.com/images?q=tbn:ANd9GcQkSo4GgLLQu6rIZ8rbna-wv7rxM99phF81UCr5XvWNbKy1SVn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3739212"/>
            <a:ext cx="3117274" cy="31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data:image/jpeg;base64,/9j/4AAQSkZJRgABAQAAAQABAAD/2wCEAAkGBxQTEhUUEhQWFRUXFRgVGBYXGBUgGBgaGBUXHBgVFRgYHCogGh0nHBgXITEhJSkrLi4uFx8zODMsNygtLisBCgoKDg0OGhAQGywkHyQsLCwsLCwsLCwvLCwvNCwsLywsLCwsLSwsLCwwLCwsLCwsLCwsLCwsLCwsLCwsLCwsLP/AABEIAQEAxAMBIgACEQEDEQH/xAAcAAABBAMBAAAAAAAAAAAAAAAABAUGBwECAwj/xABBEAACAQIEBQIEBAMGBQMFAAABAhEAAwQSITEFBhMiQVFhBzJxgRQjQpFSocEVYnKCsdEzU5Ky8ENj8RYlc6Lh/8QAGQEBAQEBAQEAAAAAAAAAAAAAAAECAwQF/8QAJxEBAQACAgIBBAEFAQAAAAAAAAECEQMhEjFBBCIyURNhcZHB4QX/2gAMAwEAAhEDEQA/ALxooooCiiigKK5Ym7lRmCloBOUbmBsB60w8W5zw2Fsi7iGyHP0zbUq9wON1IQmNNdY0ImCYoJHRTfwPjVnF2Rew757ZkTBBBG6sp1BHofanCgKKKKAooooCimziy3iV6LQArsRAOZgUyrrG4zjcb0lCYl80sQuVgvyhie7IzECV2Egeo21FA+0U0YjC3/0OuxVczOYgnK7RuYMEeYG/hXgUuqIchgP1SQTAicseYB33JoFla3CYMbwY+vitqKBtw+Kvne0IIBBmNZOaVOo0yx99tq2u4i8LbFUBfMAFJiRIBMgn3Pj7U4UUDZexOICStpS0xGbTfQn7fzo/E4jKp6QB1kSNNe0Tm1Mek050UHLDMxXvAB10G2+ldaKKDE1mtTRQbUUUUBRRRQaXZgxvBifWNJrypheGsbt0Yksl4HvlSWNwuc+aNzmP07xXqbHq5tuLRC3Mpyk7Bo0J0Pn2NU9zhwl8PxM3IZrV4tcWMsdfpgG0W3BK5mhiJlYnWM52zHcdOLGZZSU8/CZxhMPiVOd0/E6ZbbF83SGcsBoFy2wfHnUyBVng1XXwrwmKFl7r9guXUI6hBLooZXEKezU6baqZEb2NVx3rtnPXldCiiiqyKKKKCMcx8avYW8rZc2HKwYAnNJkBvDRBAOh1Gm4iPGuYTfusc7IiSqKCywP4mK/qPt4ges2NxJmDIdOn3dQaS0jKlsA6as3tsPWqZ5v4Q2HxF0DD3OiT1FVRmAXMrMECK0LmYrDZfsINceWXXt149W9rK4BxhLtvDs2JUMoKMhZM1xgcoZ5M6gSABrmn0qV1AuW+CpYsYVXtAXTlZ+uHIlyGZLTCVQozFURgCQoG8mp7XWb1253XwKKKKqCiiigKKKKAooooME0UGigzSLittinazLBBOUOSRqIhGDbkHQ+KW0UEfXB4gsLmYr3Z+mSxB7BNsnPEZmZRAAETDaUrwmDuqUzMGAdmOaSwlGHaY1GY7HYefFOtFAVWHxT4mlk2rKdn56Yi4wnUnMvcv6u0Mf8AKu1WJxDiVqyAbrZQTAJBj7kDT6mqv+KODS4UxXWTpOcqsq5+4Wz2ldVbQMRJ/URHmscm9OnF+UR3mBLmDxwOHu3MpVbqXFJFsm4O4oAcpBjUazuZ3q8uE3mexad4zNbRmjaSoJqkMLxO5j1t275si3aQhURcnch7bbqdBntrC5YGYRHirN5R5jw/4axaDnOllFAMlrgVQA1uJzyIMCSJ1AqY6l1G+SW470ltFN/XvNsqW/8AESxHsyrAB+jEVkWrnm60+y2/5Sp/rXRx0XE0E+fFIGwM/Mzt7l2H/wCqkKPsKyuAt/wKTvJAJn1JOpOg/aqacsZezNaAAKm5mzBgVIVHZZ98wU6TtvUV4rjAl6/bvS+ey6qVykKHuOVDAtK6ZRtH5cjcw+cVssbF62LJdyzsnyhZYmCrHRTB1O8z6ya9GAxCNasdLJdLllSUl0zFs0gwSoDAyfM6SAeXJLrprCbTnh+NVsKoe6rXHVWC5gWElcoUSZZRB0nuBqSYbEZy4ysuVyvcNDoCGU+QQR/MVCuReIBl6lwMF6aIj9xt6A59YhNgTJ3ZoOtTtWBEgzNaw/GJlNXTNFFFaZFFc72IVNXZVHuQP9axZxCPORlaN8pBj6xQdaKK5Yi1mAGm+oIkEbEfsTQb5x6j/wCaEuA7EH6e4kfypoxGGtW3tZrhRnizbjY5czhYgrOm59IB1g97F3K6pZQOhJL3Aywp0gQNyfQbR9KByooooCiiigKKKKBi5u4b1rMBFLyIZlLZBIzEAa7elV9xvhFxbIs4thktsbtpVUanK4eWzec2h2B30mbcuOACSQABJJ2AG5JprTCC+y3bg0H/AA012kEM48mQpCnaB52lm5pZbPSuuDfD69+HzEJbulG0Jf8AMIbNZzD/ANKNiQSdtiKlPK/BPwha5cuKC1q0ty2gJRGEhrmf0LC4SSo1ZifaXZa4WcGq6+Zcz/jcsR7iT/Kkxk9NXO1vbg7Gfoa3otWlUQoAG+gH9K2itMisRW0UGg1ptx4QXBc6SM9u2zZyBnRWIBVTEjMAxgb5Kc6wFEzGpjXzpt/qf3oEfDcOtsFEtLbVWOUIoCkHUMABHmD7g+IrDYD9OYdKcxtlZ8zlDTok65SD6TGgXisUCY4BP0jJ/gJX9wsA/esjCt5vXP2tf0SaUxWaiE9rCqplRqd2Mlj9WOp/euOOdQR83UIOXICW0j7ZZI+bt2paa437AbyQRsw3B9R/tsfNVXWwSVBYQ0CR6GNRNRnnjGY5BaTA2yxcsHcBSUgCIzdonXU+kbmpHg7pZATvqDHqpIMfcGuGIV+pmLhbQQ6aSWJ+ZiRsBtruTPiojz9j7d13uB1vXGz/AJhYFmzLoc0ncaj6U8cg81/grrKyk2rpUMIhlImGX1EE6eftqqxOFZbjq6qxt57ZIDFLrqpCdeGLMnVzlioB7ysdtc+Hcvre4hh/yitnqmVZu7IqMyqwMkqXTQbhWE7GsfzTerp6LwXx8tX1td6tImihaK287NFIeMcVtYa2bl5sq7CASzGCQqKNWOh0HoajHD/iXhLtzIufz3ATEbkgakTAlc2rD6helkt6ia0Uj4beZ1zlkdW7kKAxlIESSTmPvp9BSyiG65+c0f8ApKdf77A6j/CCNfUiNgQy0GknCxlU2jr0iLYP8ShFKk+8EA+pU7bBYaqshqxWppFxLi9nDpnv3FtJIXM5gSdhP/m1AuIoFJcFxC3eUNauJcU7MjKwP0KmKVg0GQaxRRQFFFZigAKIois1EFBooIoMUGsRWYqqS4Bu66IiLn7gojTHjVj9wTUW5x4il1xhHY20uBkLjRgcph1M6BTBkiPrtT7jHuC83TUn8u3MZJPddgEuYA38HeoPzBxkKGZbSXcokumRR/fh4GdiIM5cumnoc3KT21hhlnftm0OxN/GWAEYIzqShUZw0nLlMEmfmGx/UDJmpt8NeHtbjE31d79241jMCcqKVVz27ZQyZM2sEehMVnxTmy9iL3WYIGy5QFUabQSYlmEbnT2A0qa/BLiLtiMSjszBrS3NT2qVeDA2BOfxvFc8OPxy29fNcrx931/hcVFAorq8KnPjEQtyxZts5k3L93Ulzma2ggnQAW+pppAA2BJpLwLhi20S4VCswGgLZUBA7VDa7Ab6/cmXL4u8LH4q3fuD8prPTzGIDrcmI3kq2nqR+2btsG0F/uxrr48zvXj+rzskj6n/nccuVyvej3ypxN2a5hbLhGKG/bYrnQd4W4pXMNCWUwDuWP1nw2qnOXbtu3irdhpuMyG2+ghkvN02GgA0bKdPQ7eLcjp2wF2VQBmJ2AgSdz9a78F+yR5Pq5rlt/ZPbcde4AdrdqR6HNdg/cD+QpZNNnA7Pa1xmzXLjHOf4SrEdIeynMPrPrTnXZ52jmqU53x1ziuOXCYUqUs54JaFZ1He866D5B9T4NS74q82fhrXQstF+8p1G9u3sz+xOqr/mPiq64PyM97BPi8/TyZntqQYZLSkswI1UyCAR6e9S34S34OHwXYLj3278O4nTWLls7jfzV6BhVC/CXTHoP/Zuf0q7zpTH0Ym7mbmqxgVttiCwFx8gyrmIgSWIGuUaDSdxS7hPFbWIQXLFxLiH9SkGPYjcH2OtU7z5efiPFFwtkr+XNlc3y54L3SSASIy5frbqP4rCY3hVwXCHsHYXVINtgP0kjtYf3W19qeRt6TArNM/LuNvPhrL4hQt5ras4XYEj08e41gzvTp1Kqt5rE1pnrYCg2msg1qBW01EFcsQTlOUgH1IJA+oBE/vXWa1NBBuZuGYnEXENpxrbKlXlB27OoysQrFipzzoNBBphvWW6IW9YRQcwZmW0zE2zNzW9dbKoy6kKu0iNKtNLKgkganc+fb/4qtfi5h7tu2rpHRuPluHypiQvpkJUt/ij1pOGcmUm3T+a4Y+tqt4zetNczWEZFMzmAAJMzEbDbTSrZ+DPLfSsNi3nPfGVJ8WlOjf5j3fQL6008h8gG9kxGJBW0pV7dsxN2CCGcHZPbdvpvb4FdOTDHC+ON2k5888PummaKKK5sI9zpbZsLfXp51yIFAUsxJci52wdAsa+5qqxfu2cmUG7ajuAIL251mS0kAECDr7+KuzHhykIASSAZMQpIDMD6hZj3iqtuYa6Lj2yLbZSoCRAWTqZM5k19QQQN9JzlhjnNV14uXPju8aZf7ft2b9jEICzh+y2EMkOrqzEQGOrTp5Eb7z65zhcVFL2lfM0DIWRoyZiwDT4B3I1EekxC7y+ud3Uy722tydoz23WRDNIZAfmP6vWlHF7Sm0WVEtlQLjEZyRLBSylSBOpgMCNYgzUxw8MdReTkvLnu9JnwHmWwzGwrNmBuMAQTChyQuZZEgEaTtFPy38wkTHuCP5ETVccs2bVm+TdF20ApyOc62xIKlLkgGTqwM7zJmJnXC8RaPal5Lp1MK8mBEwCxOmn71rjtuO6nJjMcrIiHM3wzTFXnvriLqXXILZwrpoAAqjQgADQSRUm4tw3JgbtmykxhntW0ESfyiqqJ0k6U9j2oP0rWnPSk/hjwy9a4oi3rVy2RZuDvRgNl1B2P1HrVrc18TGEwt2+YJRDlB/U50RfuxFOBvAGMwB2iRP7Uyc3cuLj7S23uPbCtnGXLBaCBnBGoEnYjekmk1pTHBeT8XirL4m1DlbrAgtluO4AZnQ7TLeo1mrh5Mwl84K2MeTcuNJK3FWVXN2I+ncwABk6yddqceU+CDB4ZLAbPlzEvEZizFiYkxvG/inHF3VRWdyFVQWZidAAJJPtAqSEiKfETmj8Dh+yDfuStoen8Vwj0XT6kgVB+Q/iLdt3FsY1zdtsQq3Tq9tmOnUP6kMxO6+42iXNfHGxmKuX2Jyk5bSn9NtZyaep1Y+7GteMcQt4m3hrNixkNu21swwZr1y4V9ANZGnu52qXLtLXpe0K60lwFthbQPqwVQ31Cif50pFaabTWKKJoCsVmhaAikPG7CPZbOquFi5lYAg9Mh9jp4j704Um4kha1cUCSbbgD1JUwKIUrWabMBx6xdWQ+U7FGBDg+VKnWR6UoTiClgsPqYBKMBMEx3QdgdYjTeoFdFFFAVGeYuAhoupmLg693cQZgKTsQSdPc76VJqacfxizL2meGAeREkBUDMY+jL9ZoK6xFzwpZmKsQoZswABnQNMS2up0kaEQdMLfdYZAZJDlbnyqBplVgdNZmD9j8tSrF4VIY2it3XY21OqEKpzZgwIZlylfWRprSLE8EuORnt3NSDp76drHXTfuiP4qqkp4jg2ytdR7LEgZy3URZMyc57VgzK6AT6GpBhuU1gMLsyc4IURJGjLLEbHx4NVRzAcSzXcOuCxF23JQsykMShIZrQUFV7lBDGdFXSK05PbH2y1pLuPw1u1buXFV7U2uwZumTc7VBOmggztUE94pgbaG4mMxwsZSDb7rDMynz0yuZTpsu+bzFa8L5ew10hbV44lXEPdXIQkToyliVafGUb/aq6wtgYnEOrElmD3neZLktGs++x9AKeOGGxYIay569oF01cnsIDKw8r4y+h0rjeeS609WP02WWPluJjxPlg4Vc9q4uQaZGW2SfabggCPE09cr8TuNCXgdR2EgzIEshaSG01GpMI0kxNdf7Ls4rBh7VpEF9VvkKBqbigtJt7k7EjeobZwL4W6VVBbmCCWuQDuCpdAJmDBJ2jUEg93lWi7VF/iDwvEYvBvZw7hWLKSp0FxVMm3m/TJg+hiDoTUiw4LAEgiQDB8SNjXcW6DzbzFwxUvrhLPfcVEs3CN3vuSXj2GdFHsnvJ9BWeFW1Kv0rfUAAzhVzbaw0TXHFct4dsSmKNsdZBCvr6QMw2YjwTqKdmvAKSSAAJJOwA3JPipJpJGtu4NqrfmL4qizisli2t6ykrdYNBZpE9E7ELrv8x8gCSzfELn7r5sPg2iztcvDe56rb9E9/1fT5uXw/5E/EZb+JUrY3RNQbv94+Rb/7vput/SW/pcPD8cl+2l22cyXEV1PqrCQf2NKgtcrFpVACgAAAADYAbADxXearQy1kLRmrGaojJrWgmsGqrRqSXdXtqP4s59lUb/8AUUH3rviLyqCWMAf1MAADUknQAakmjAWj3OwgtEA7hRMA+8lj/mjxQKgaKzRUQ3/2kQpJtXNNe1ZJEAzHruI3kVpceSJsEglWn8vtbRpMnwQNROoEU50UDRhLTOR1MNbQBZXuUkE6ZSAvbp6E0psC8CoIXLGpJljrvooA0n12G1LqKBsb8QqGWtswAAOVpY5RJYDRe6faI2rnjOHs9voHL0Xs3LdwGSe5QqhfaC0z7U70nY3OpHb08nvmLk/tAAP7+1BQnBcJ+GxdyyZOr2ST5a2Wl19mKmNqkR4cqdwJ7lyzoCBJI2Gp133210FIPipgb1jGG6kQ7JcSBG/zBo3IZSSddHH2Rcd47msILIBdl6moBVE1+cnRdiJ9jtrXg5sMrn18vr/TcuM4+567XPyveVsLaCaBEW3HobYykfuNPUQfNRPmPDsuKhG+cXAsO0D8tic6gwoHuIpx5A4aDh7eIZ81xizHLKqDAtvbIzHMAyHU+RIimbjGIcYh2IJJDAppAGU6FiO2YjUzr9q92O9Tb5eevK69LDtMCAR5E6+9dJpOHrbMa1pnTqTTLzXwFcZhnsM7JmghlJ0YGRmH6lndTv7GCHYzWINDSseTfhjkc3MdlbKxyWlMoYOlxz5B8J6bzMCa8y8x4fAoGvvv8ltRLvHhV9NtTAHrTs0iqDwdtuL8UPUeFcs0z8ti2e1Lc+YI+5Y+tT0no/434v3p/Jw1tR46jsxI9SFygfSTT7yL8Rmxd78PiLaJcKlkZCcj5dWTK0kGJO5mDt515rwXDcBgywwtt+pNm3Chma4VbVrpkiMrazIy6a1E/hJwZ7uMW+Qenhw0t4Nx0KhPc5WYn009abu03V4Bya3C1sgis1WgFio5j8LfzMerlUuYh7ktPUyqFAgQCnao7shk+akRNRXmPil+yrYiyiMiE2yWBMZWAY6GRL9ugPyDagzajqot3FgXQ05GggHLlAUzAYjUiWMswB8mRYLCspJa4zzG8ACAATA9YB9JmAJqnzxUNmZ2JzEyDn1kSZA0UneD/PWrE5C42L9hVYk3EBBOpBUMcpDRr2lRrr9d6glFFFFEFFFFAUUUUBWDWawaCB/EHh5vIouBR3XEt+dItlSx9yjGPTT3qmcRba0pU6ZzGWdX17UAPuTEbgn1py5s5wxeJxLqLpyW7zi0qhRESkyBqCJ3kw1ckxGONu107nW6LZkTp22u2zJMqWUkqPrABTTSBcvp/G+Wdkl/f+76dpyfZJJ6XJ8LMDiLGCNnFWxbZL1wKPVGIbMfqzP/ACpPxzG2rVxs7OyyPyBEMJ79BAA8axIaDMkGmsbz3xC8hS5jbuUjZOmh/e0qn+dLcBx0Yh7dop0y3YSHAtkZWLO2YaEEkgfQSDrWufh5OLHyk3Pn+jnhcbfuXPwbmLr2yxRUZXKOpYHLr2zHbJHjMP30qSWzIBH8wR/I1COQWuhmzFMjW0uBBqUYgCWPgkCMsaZN5JFTgPWMbbN1c5JbJdxvFEVjNQWqshlqouYfhGxdmwty2UYyLd0EZJMwrqDI9AQIjc1bhemjmbjiYSw191d0QqCEie5goPcQIkjzTSWI1y7ySw4acDjShXOzWzZJm2C2cFSy/MHLHYiDGompfwbhVrC2ls2FyIuw8knUsx8knzUBu/FzD/osXyffpAfuHNN1/wCMJHy4UD3a9/QW/wCtTo6W7QRVf8jfENsdiGsvZS3FprgIdiTlZBEFRGjT9qmWOxmVdwJ0kglR65jIA+5H3qq2xdxpCJ87gkE7IBALn1iRA8kjxJEW55ws2beHZR0+qpTuYl1S3LdT1Jdjpr8s77YucwX7TM5wx6S/lB3cawzfmZgz5UMiJPgSwJgMnMHM929ba3fWyLJMkhGMAEZTJbyQQdBoffTnnd42R145rPG3tFOJ8JLWrjDKjdWcybr3EsSRrOUzB9fvVifChGFm5mE5SFW4wHVYakrcaJMEjeYkVDVwqWw1tLbLngsuV1zHUSFMlRO5OuwEmrbwFmy+UomXokqojLlzKNgNIKkH9q58My9307fU5YesfZzoooru8YooooCiiig5XMSqsFZgC2wJiY9J3rpNIuMcOS/aZHAPkEyIIBggjUU1cv3b6KiXAHUzlZSSyr4zT6bf70Hnu9h1wuYDU53RT5KqxAPqJEGlPLfGDbD2wb3UuPIFoMS/aIGVBJOh09KPiHgWscSxKMDBudRCf4LneAvsCzD/ACmm/lrEhMZhmLlAL9sl4nKM4mRO0SDrsTX0ufiw5+DWS3O71DxwrkTH4pywsmyrMSXv9sSde2MxMz+mPepTc5GsYAK117l26RmDBGCqVIJyNnVUPuzyNxVk4vjaJ8lu9eP8Nq2xO/nNApDjExOKtMGsGwu4JYG6R6ZAIH012rx5c2Vx8d9Joq5XUQ7bytsfp/vtMqSDq5EyflNPwSolwt0wrwM67AqwMlT4EEyRoRp6jzUwUggEQQRII2PuK5KwBWM1dIoy0VxpHxTAW79p7V1c1t1ysJI09iNQfMinMCtWAoPPnNGO4Zla1gbDsxgfiGuXcohgSbaMxzbRJA30mmrCcSvBUs2VUMZUG1aTrOTO75S5P0I0FSO78PsVdx1+0idOyLrML7DsCOcyhBu5AaIGgIMkVanK/J+Hwa/lLmuEQ11tXb29FHsI+9Y0562hvw75BvYe4mJvvkYAgWRBMMpEXW28gwJ+Ua1ZYsA+JpQiVnatzpuTRt4hhwLTKFEP2mAP1kKTHkwf5VXJ4k2NufiUYrZI/KZtSgAhDkIgEHM8sTLEbgRVg8zgnDXYMaAyCREMJMggjSfI0moFwzAMcq2RkdoOg0ckSSyggkmG9ICsTOtBzxOCBYzqoVY1aCWZ5YsTqdNs3nTzNncBv58PbMz25ZmZKEqTMDyPSoFx3ghw4tM0FnL5nXQAgJkQDQnQXDoB/pUv5Kn8HbkgnuGgI2uMNjqDINTZq62faKKKIKKKKAooooNXUEEHY6VX/MfBsl2Asq50BYCSNR2gR+/pVhVpctg6HUUFR8X5aw+MtxePQxCAJbuA5gwzEqjooiASfQid9xVb8f5UxOFudO9bEH5XUyjj1Unf/CQDV8cd5fS2r3ev00EaMCVGsCSCDEt5PprvSNeEtcR815WQAlldbjgkAbq4WdxpPprXo4+fLDr4NRFeReer2HQW8Y7X7cAKy5S9uBAXx1B7kz9anXJ3Md7GveY2Rbw6kC22uZjJkHwYETGxaNdTUZ/+hcFDO9y62fpKoslhGbuOTKzZswEbmADljSrE4ThLduzbSyoS2qAKvoANBuf9anLnx38Z23bj8EHH+D9WGQILi6qWWfeCPSscvYuV6bEEiSIjadVgHSD9NCI2p8ZZpgxXC7vUzLccgGQJPb6wGBB0nf1Iriye6KRYfGmFF1SjEwCflJmPBOUn+EnzALUtoM1zbU10rnlmhGwSgmKACPNbiKDUP7VkismtQaDjfsBgVYAqQQQdiCIIP2qKcPwOItq3TtqwOdM7PrCsUC5d85yiW/UdT4AmRpLw1Ay59wXZ1PsSQCI3BGo9jQMHHeVHxgtubzWGW3lyAZlEnXZl1Pb5/SN4qR8MwS2ba20EKogTudZJPuSST9aVUVnU3tblbNCiiiqyKKTY9nCMyFQQCe4EgwDpowik4xjKyK0uXRnGRDplNsep/joHGimvh3EXumcmVYUzv81pH3+rRt4p0oCud98qsQJIBMesDaulFA14jFB0YZHcDKZWQG0Rg1tlM6SDpr2mKLVpMmtloByhDmPaSF0U+IAJERp53pzCgbCiKBns3LhUMuFC5QAFJQNBC/L4EARGmwpZgnul3zrlXZB27AnWQTv/AEGgpbRQFYIrNFAlxWFDTInQj7Hcb6AwNvSueCvH5GMsBIJjuGmumkiQDHsdARS6mriihZOcoZBVjGUMNp12OoIG4JoF81tSLB49XIUkLciTbJGbTdl/iX0YafTalZNVW00TST8UMwHr8p8N7A+vt7V3CzQdaTYjGKqO8yLYJaN9BJGuk/f60y8wcy2sO62Szm66lotrmKIN3bWB5jeSNjtXbg+KlEKnMjqGXclwwBLAH5UAbdtSTJ1PcXV1twxfMQZXRUfNDrPgMFuTkj54KgaeWExIl7weLBUkwigaa/pygyZAyxMEeIph4jgrdzEJluAOotJ0UiQM7NruFGUFogE9Ia10wOPwFy/cwqXrb3VlWt7fKCrINAGjuzKJiTNGUkS4DsQfofcj/UEfY1tSbCYJLc5FiYB31iYn9zSmoCiiigSYnG2xKswmVWNd30A/823NNt4qA7fib35bdM5bdlipYp2qBYJI1XadvalOMwTt1Aq2znJhyxDJNtVkAIde0HekzcGfKcrraZmDsyqWJYXeqCMxj5idwdDFB3wPDELLfFw3ZEhimH17YBzpbDbab7V3PFU6jptkElpX0B+UHN5iYgnT0lTg8OLaKg2UAedY8knWabeI8OuO8g5kEkKzhcrFSuZctknQEkSx1PsKBZ/aSzEONJMqwgTEtI01oHE7RgK6sTl0Uye5mUEgagSjif7jehpJ+EukqzpbZl2bqGRBkadKJ9/c0nw/BXR3ZFtgOirqzFlIzAsHK+ZXSN18zQOWE4nbuGFJ8RIImQxET7KxjfSu9vEqxIE6SJytGhggMRB19DTIvBry622tK4aVJBIHziCqhS2jsJJn+cr+F4O4hYv0jmJJKKwYkmdSWOmpgfSgcqKKKAooooCkWJ4haVjbcxCF2JByquslm2UaHc+KW1XfxlxlhsE9g4lLd5Sl3o5hmuAE9rKNYOpGwzIKAt8wYDEu1rA3VN1WDhSLqqxWZeyWXuIHldYk7VI+G8T6i5HI6gB1mA4mJBABB2nQQTppFUDwTB9MrirzNaS2c6EaXLjrqq2h51iWPaP3iScpC5cLcQxl0t0QGQsvYjeLpRVCGQSAoIPdOhympjnLbI1pN+cG0RM9xe4u+SQ2zC2zhD88h9VkHICf01IuVrV5cNbGIYtdgkkmWALHKHb9TBYBPrO+9UXf41icVirhtOwfFPkW1oUiAiKVcFdEAkx/F6mvQYORRuYygx7kAsfQDf6CrJ3tfLrWjJzJy2L79e2ct8IbcmcrrrCsPGpmfYTMCI3Y55w2Cuph3JYSEdoE2BmMC8xOsFiSoHb3baKJxhMfnIHaCUD6OpOoUjQGfL67dvvVSfE/lhVvXMRhwChBfEKCOxp7n3kgzLQO3cwDo8ZLsuV1r4OHMfOeLw3FLllPwttSRle4jRD21i47q8kyuUEiBB0jWorguW8TaxFq/fXLbS+l27iBcSAouq1y7mDZjpmO0muXCcbaxLWbGNuIlu2pUX2IVgklspaNW1yy2kEHwc0mbkDhtxWOH4hqM0ZmslQY2JUKY1Gs7Gs2Z3LcvX9v+xOlxYfiSOyqksrJ1EuLBtuJg5XUkSJG/rpOsLKh/wAOeV7eCtP079y91MhKtARDlzdtsE5WIcEmTPbUwrTIooooGBLgt20W46lpXqAEh4ynRszksc2WfUTprFJejnu2LncwTMsFHLf8QdJurBiFknXu8neZTRQFMlk3epdzdq3Q2Q5ychUZR25RkzLDbnUHYmnukg4ZZ/5Vv/oX/agZsbccWrWW4FaZu/mmQMhnJ1CSWBiFJAnU+hUX8epJ/OUr1AYW6itk6Ub5gR367g6edi6pg7YMi2gPqFX/AGrsqgbCKBn4fiT13/MRkuaqBczEZdBC+AVEmDv43NPNFFAUUUUBRRRQFQP4hcjYfGMLuZreIgLKETcRWGYlCO4opJGWDsNdKnlczZUsHjuAIB9jEj+QoKCxtvh+AuN1BiMZiLeULavdltdJUODJgAg5YI1GnpG8XzJduWr1r5Uu3lvMAdFCklbaCBCjt/6F95X/ABBH/wBxxh/94/8AatRq77emlNLsu4Xxh7BbpBMzQuZgSSv/AC4JgBjodJOkEebNxCvfCBmBXtK2XD5QSf8Al2lIHblBBKmc0ZZNOPBeE4PpJdwVu2ALVtiQH6ozAwWZUZid510g+ldVy5f+MCZzA9S8DB8TA/0pZtcbZ24f2IBcVrfTs5coICPakroCAgaIUKuYmQB5qG8YxXFLd66trrBCMoW0i3bZQDL+lCCu+jAGG2G1Tc4tV3dSREs15smsaa+Z++tOGALs65D6ZspIgSJMzt9qSa9Fyt0oIWmVirKVIOoIII9AQdR//azBnMkK6kMhgaMuoP7x+1PnOzluIYtjv12H2WFX+SimZfX/AM8j/aqj1LwS/bvWlxNoEDEW7dzXcgoMoYeCBp9qcKinwsxAfheGI8B019Uuup/7aldRBRRRQFFFFAUUUUBRRRQFFFFAUUUUHHFYpbYljA/2BP8AoDSROMWyoYHcEgEidJgaE6nK0fQ1ti0vSenk/RGeY/Vn21mI19/36IL069PLOwzSBp52Pk7CgTvxUiPym1MEQ0xrtAOumxjcbAg0503rgrndN3cmIGoBfMBqYMarttFZODuebzRB0AUHcayBI2I+/tQURzfwC/c4liSbV1Fd7zLcNt+mxRGKAPGXvKBRr+r7VCXQqSGVgwiVIII0kAg7aQa9Y4fBgW8lyHEkmdRqxIGvp/Smbi/I+DxHz2lmMoICyB4AkGB9IoKj5K+IFzDW0wowyXJOS2ykqxZ3kZxBz9zHaN/vVpXOOgt0zZbNLDMJ6Qy6li8bBO46eg1JFIeH/De1aZmtlbbHLlYISyABg2VncxIbYaaag6Q5YTlMgMj37nTYAFbZdc8km6budmkvMSuUgDQiaqkvB8c7sHewi9lpgqJN1Vv2gwuHXYuty2VA0ySTEww87c+XsKgNqwozs9sXHMi2yMNHUaEsMxAn9J32qd8S5et3mDZ71si30vyrjJKzK5gu+UzE/wATDYmuY5Twk5jazE6mWcgkggkrMSZPj9R9abHmfGY25ibzuzB7tw5mCgdx02VR7DYe+u9SXAcg41wxfDXVAsm5bHbLOSoRN9CcxJDRAUzFeiMPhEtiERUHoqgf6Cu1REd5B4E2DwVqzcM3O53gyAzsWKg+QJCz5ifNSKiigKKKKCF1iiiqOd7amzE0UUVYHCf+Ba//ABJ/2ClAoooOlFFFRBRRRQFaXNvuP9aKKDK1tRRQYNAoooM0UUUBRRRQFFFFAUUUUBRRR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cdn.timerime.com/cdn-32/users/25617/media/al_conf_berlin_99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314739"/>
            <a:ext cx="3782290" cy="35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1"/>
            <a:ext cx="3276601" cy="429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Sx0mnc-HsqfoJZZbL9n9JPLimyKi3LBi7TDpgAw0VjOfI7eYnj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54" y="0"/>
            <a:ext cx="3530146" cy="26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s.123rf.com/450wm/_fla/_fla1303/_fla130300139/18369391-vilnius-lithuania--mar-11-around-one-thousand-people-gathered-with-flags-in-a-nationalist-rally-at-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27" y="2563385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28125" r="28764" b="9375"/>
          <a:stretch/>
        </p:blipFill>
        <p:spPr bwMode="auto">
          <a:xfrm>
            <a:off x="20782" y="2286000"/>
            <a:ext cx="55833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1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38447" r="51137" b="21402"/>
          <a:stretch/>
        </p:blipFill>
        <p:spPr bwMode="auto">
          <a:xfrm>
            <a:off x="0" y="0"/>
            <a:ext cx="6781800" cy="50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28125" r="28764" b="9375"/>
          <a:stretch/>
        </p:blipFill>
        <p:spPr bwMode="auto">
          <a:xfrm>
            <a:off x="5887027" y="4191000"/>
            <a:ext cx="325697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RUWGR4bFxgYGCAbHBgiIRwhHx8cIRwcHigiHyAlIB0dIjEiJSkrLi4uHCEzODMsNyouLisBCgoKDg0OGxAQGywkHyQsLCwsLCwsLCwsLCwsLCwsLCwsLCwsLCwsLCwsLCwsLCwsLCwsLCwsLCwsLCwsLCwsLP/AABEIALkBEQMBIgACEQEDEQH/xAAcAAACAgMBAQAAAAAAAAAAAAAEBQMGAAECBwj/xABKEAACAQIEBAQCBgcEBwgDAQABAhEDIQAEEjEFIkFRBhMyYXGBI0JSkaGxBxQzYnLB8HOy0eEVQ1OCktLxFiQ0VKKjs9NVg5Ml/8QAGQEAAwEBAQAAAAAAAAAAAAAAAAECAwQF/8QAJhEAAgICAgICAgIDAAAAAAAAAAECESExAxJBURNhMnEigSNCsf/aAAwDAQACEQMRAD8Ae8V4WJVqaj1RpnY7yLfh7YT5miP1bpcrBncGsAPu2+OLVnRZOnNa/wC6dvn0wj4vl1/UlYTIKqes/SWgd5/PHPxzdUxLQq4fSOmk6XAEFdUH1tce4M/j74XBVXTAJu5nsNewv37CO2G/BKi6aalmE6tJA25iClt4gkEfVkdDhdmIiQDzahJsfUD8jB/HGy3kZ3k6k65LHlaZ/iPUb2GHak3gi/XfcDCHLAhnH7j7f73v88PKXpE4jktLAGxMsRH1ienQ2+Hy6Y1SVWqVSSAZXTIIMFLWYxAmSehMXkDEi31C4sYA+Yj53P34izxCHUarUtTEgICQdOnVAUi519Z6RHWneACq9JXPq5hdSAZH+B232974HzTVNPKNRNtQViTvyxp32v8AhiF8xT5pq1LTAVCLG/VtztI2AtBJxFUroYBqVzDbmnytMzy9wNtha4PVS7eP+jOM0Cshi1luBbWdtAE9XqLPSF5pmMTtqcAqZgDSLDVsSbdNWwEEwxxLVeiacBawIJhioNttOwtvt7+0DZrydLAeeCBY6RBtAMSAPbrc3xCi0MIrUWE3kSBcE322gTP+6DjDTbs5G0QTffeN74UeaAx/8TECIWIi0Hp8hEyZ2GI6dSnqMjNESCAdPS8LadgZ9hPQ4tWiaGVamVILg2joReeYk9r7RtJ+G6yzSIvcgW/iHv2/oYylQGnUpqKtzDlSO8FY7CJN9r4mqjl+DDe+zDtvPb3wXQCKpl9xdJknVYQFJ5ve21r+zY1RyhKnS0m82mLDSTEX337dcMnoqBJBKRMbSYI33BkQQe+2BqAYJpSLyRFvytJCkD3k4SViITQgBlYCTFyJNgJv0IEge43xxTWA0vuDYmLW5rn0ySPkcHMBuAEJJM9Nvsz6pHy0jbbGqpLCpI2Qzy7QBIv0EG4P1ffENYwCZNxLLg1FmR9EDvvzOJn+uuGfhUaVqRv9HHWRNQ7/AOWF3GMxDJG/lkj/AInv1vMC57zibhrEIwB3CAXvPMbbRvF8bcegnVZLPXzCKslgwmN527wD93XANItVqaaYY6hsTcfORIvuf54XtBkkwoi3UE9Lj2IP44myGcHmrTkglgr9IEbTuDKiSLrM9DFtkQilolp00+kSooYGzTbVvJ+4R+PbCTj/AAylTakaTHWdQVSTpRRpZqk7hVgi5MllAItiXJccplXNTWpVnBkEBjqdhHqkwwF5HcgbV7N5hmqmoxLGoVlSQCIWIFrAQYA9zc3xnlys18G+A1IzUTY0nuLAgAgQLenmA+O18O+OPNaSSBoYXNxcdPjf5bYS8Aj9ZUAxyVQLzyuqseguH1AiNwcOeMI3m8pAJVrH91gfv/wxDf8Ak/oPAIbuH1AgwsEzMrtciY3n4dsao0GIBLGCDs2+kGB8JG0dMThSSWIO2kxH2RIuTczM+4xOgAJMSpDb9IXmE+xme5BPfBeCAAodIgmYtG3T4ibmP4flhrkRJ1bAAAAwffpa598Qtl5Ag/Abe282aIi5uTYTgvh9PTIMER16/wBDGbq6sXkzy4a1jG4Py+W2JUtfqPft1xxFwb7AR/Xw/PE1MdO477YSb7lLRJ+sN3H4f4YzG79zjMdPYWBnmhyrE7sfuRj/AJYXcTtw/qYZY9/pfaOmDqzyo7SYBtby3/r88L+K1I4a38Sj/wB4T7/jjnj4/YcehXw+kCiyDFwIBtDmDsbg/lgbMelLdah9gZT3JFzt74ufhnME0MuQbQAIYCwcj/L2vin5sga56vVkzF9cHp/QxspdmymQ00u0Hem/3AMfv/wwxy7GP+EX/hH874Hyy6tfvTYbbSrdd7T8oxPTWJHw/uj3t3+cYU8gicizGBABmPee3Yjc/LA3G6Zfyx/bE9gAKXw9vuwRqjV/Cb/P8RhvwBvp9Q6o/wDfonFt0rAUVTSRmuJMDUFYjYEQQp+185+GImziTAYgn9yp/wAtzAOLdTzYKjftIEdtvcFgB7xiKtVb17HaNUkzA9UbCzA4x7t+CupWjUS/r+HltN/iu0m3xxs1Emefp/q3tOwPL+fbFkfOESCOYHbV8r9ZiGmIABv335yy8Am6k9J+jdh98YSk9UOioZjRI5njqPKqd4i6W23sLTbHeTy4cySwXSYlWBgC5IPUtFrgCPeXb5lTEoW2/wBYT1jf4/ltjpCrqGCnnqAG5aQroDuNixPxCnGjk0iWKeIKRIEwBAMx9R/+uNV1AUn6oeT7XJH5YZeIMqqglYGoXEQBKvf+vfbAmYTl7hiv97r/AMWHfaJIjytZiSGgz15o9O8hYG5O3Ue2IzUgkFpA+qLgRYQzCYgxG1jIwVRp7MTqE6d9wywRFuhJtuIwBTpkKAYhoiTEAQSI3F4E7mD0wL6AMzdcgK6wWJaDMkSpubew73694ddqhnmKMBawEQvwnTBF9r9J5ccioBBn1yLmNQUdAD91hjMwsq7NaKbA9wRPQT17bflDpJjQyr0zVHJFqTdt5ciLbhiD2t1xDkWZdek3JAkb2kQDuIPbt8cA8RzDU6lEqNYKNqRhINxebS0wAI/PBtDIgaXpukMpMAbzbVMnrIid5tbFcbpDkiYELJ6C+/zO9u+xwLnHKLFTtpqAA87MlIauWCG1NBvG4gwcFiqtMh6gJQEcoJlyDARbcxJO3WPfFW4jmiUTU5mpUd2M+lWYkCOupmkHvSJIuDjSWcExLRlMnTeBAbWn0bKZA9GkiDdmZySd+Qx6jNa4xSakx06TNRUsQQp0wJ63EnuebvZnwSm1SnlXDtrqsmWtAIRHOuwOoSVqGfs9gMAcVow1ZTTjLVKxSmAnlqNMbctoIkCI0iSN8KNLA95NcCAOZRgZLJmDJEQDBUEjuCCYFp6Yf8YQCskysCpNthK9P6+EYScDY/rBJIZecrvIBpQQZmCugAiTczsRhx4jzOmtTM2KuTeLQDNrxA3i04za/n/Q/BuqymBH2YsJMbbdAOkdDjnLVTJ1GbNvB02ncjrEfAsLC2B6tQMV16r6SI2uo7WmfnzA2jBFCqB6RMsdMdAFgTqFoJAt/jhY66IOwDFwdROxPQmBESAOkTMAG0YJ4dmFadtjJHUkT0i3xHXC9HEkTEzPU2IvttuZntvIkrI5jUxjoPxnmM++JcaDyEljI9xb23t/niZNp3Hv8MD0LG/uR83f/D88TkGDG1vhc/5YUbUikFwe6/d/ljMQSPtt/XzxrHRb9BQUc4GCrBV5MqTNtDX++x/ngDjVWOFsSSIdAZ3/AG4ifnEfEYYu6sVIVpBJkqQI0nc/dvhdxZf/APNqRHrSJEzFdPx3GOdbX7JjobeFXPk5ZY/1abSYux69tp2PfvVc2xJMf7Sr8bvvHefxnFk8NZgLRy4KzyxqBJlfMgTAve3yPzq+biWuf2taY/jtuPj92L4/ykaSCcsSAf7Njttaw/L78F+bMbHb+6MCoggb+hiekWMfiMTUo6DbT/dHT5Y0WWQjeYiHJty327mMNuB1AtUXjke5N/VQiff4YT1z+06QD/Pt1/xwxyhIqfFHFjEc9E/DfBP8WUh3RJ7bEjb4SN7f54GzWeAMGCZ5rxAMR0M9P+uOTWuVSLgg2P33+O/w2GAdINQGB8/rSRAAJ3gatxYWOM0kWw0158pSN1E9zBHX/wBX3Y5pGfOGmDYfGaNUbfIn54AquQVAtCkCOpMEX6dfY2wfREUmIm9gev7Grbe8Gd++KeiTKtBzJPtYgbX3m4ABN46fA4nqUxpy/sFi/d1k/wDESfngDM5nSZKlvsxvaLfedp63wdUqTSoNtakb9BqpmNu0dsZ8l9QZB4iXb3U/lU/xwsriaRtPMvxsxEfl8cF8fzMsNIspAJIseV7qfaw+ZPS8JSabAx6l3n/aSZ++Le2NI4ijNihKe7aeUEbA88SQgvAsZjpMnA+bRgADBkzMRqGm0QY7DvsN8F5xircwgAy0SOWTKztMzbtG+OMuxe7CGFwIiZUgKT06mZ36932xYyKlSGkK0SSZMiJMMVPQNEH327HHLGQ95hWBPeRc3iL3PwvtiV4CDYQ28WAjmEEXmLwLn5YzM1AUOw5XMjYnQdU/vC0ge/XGUntjQv8AENL9l6rrUuB3Y3+O3598ScNz3lZVdBVdXMzOLSat3sRA0qRG0Am/NO/ENFJpF/SoqEEEC+pb82+55Y98G5jhIqVXCALTp0lcDSGD6gdNlEzqWSNU2BM7YviacFZT2SUONIajlw1MzqCsD9G+kIb/AFhckFQAbsemKlx+inmJTEAGlSBP1QVLiIiAuqD8Otjg7j7o1Lza4Z9VJ3BVRYSBdGkFg73DGV02AicQ+KKB83WUkNTWAuxN2YAjYmxMGO5xotiAOG5ioNVJNQNIlwNikwjWAIM8pt1uN8PHel+rU4BJpMpquryampGlogEgyIJIvAEi+BvC9Mp59YmdFMATPNreUIDbAQDc7hjhtlhTOVoaqZMAo+hlnXMrrLxOvVTImNo6xgaAVcCT6VTtysRyxvT1E6TtcEQZ98OPEqE1acgHlcSNhzJbrH5YHOVWjmZp2pOrPTj7Jo1CRpuVIJ9B9OoCMEeJK30tM7crzaPrLPa22If5oPAPVbV9a+3SSCJj2HTtHxxLlnAIvdlNiRsNW/UKBEDqT98GZgkgC8AXUbEAH94n4fKcdUhtaSLXHx6C4IsYsDYdZxMnawI4rNMXBMi4I2G5b32uJW5wZwyCelhFyTfUJsdh273nbA1PRMtHMZvboZJtAsRsIvbecG8OgmRNlkzYmTbaRFuhwpvFCJFqcwHaZP8AvN8sH0n3PtM9+wnY2/PEfD8vrrILwZJ+AZz8pMAfHDHj6UKNNXp1AzColOokkgSwDXvcFlOqTeb9BSiCRBqP2T9wxvHHmH7A/r/exmK6v2AXR4ehYQrMIHVoi/707GLYF8U0lTJ1VAhQ1M/+6nfuTjmnwhNVM8pVqigwousEkTA3gj54E4gvmcLaT9hb/u1V9ugH4D44mO8ERXmxn4WdRQy8gT5cry7c7THaIH3n51TOONdWwvWrbfx7j8TfFm8Nf+EypAb0CWA6h3APsAd97wItitZtD5lYBW/a1yAoM/tW7bdN+uDj2zVhGTIAB3HluQdtgY/HfBmVIkg3k7/KN/8ADtgSmAABpMCnV+7m/CBO22CMq0LqaY1KPmQAsff+JxqhEmYS1SDeL32ucMaVKa1Ibai/Tfno/wCdiPjbAWZX9qf3Z33N+vf4ycE5glHpkQNPm/g1D8zv8TthS0CDcoocWRxDMuysG6GLbEd/fEDtANUhoCbSoJOsoTIXtsP+uDuE5xTykwxdpJ2JmY/Eb/jiI1tNKTMQQvYxWjvFo+7GMb9F2QZowAQr2jcg7T7T03vJ+OJVBCZgSY11N7GBSqiTHf8Angniijy2KrFxf5zuL9Jj2GBA0LXEgc7yfby6sH8J+E4lt0DIM0g9UKBfqQIJv06m8na+wwwpuNNMGyqgBgxfSGgdCIC9frDtGAc6ga4vJMTzGAeYz2MdegBxig+XRaPqUwom0TTJJIvJa/Xb3w5vBLNcSqSCCNKiCARty1CGn3Pt333I+Z/ZN0No9uZesHrHaJwVxqrLkL1gH4hah39r/jgLM2Ruvynci/5Y1jmKJaA0YEkkbMAI39cnrGpp0tG1r4Cp2VJBZYjfmdiYJC9AJMTFlnBKWUlWhVB5yAbiYm55tUbdT1tHBnl0zzGxMADuRImegtsb9MR2VjOasxpAA26jROm/yvqt7xjdVSEqXEoj6hJmSrX3i8EwB1JwUlMyF1AWMyAGkHTN9hAP3bycC5miQjndfKY3MmSDYSO24kCD1knEymmqEtgPGswqvltRhSzKxsAAX0kn4AzfbrFsKstxzTRaH1MggM0mFBOgmfY6R2gADclrxPLK75eWK+XrIMXMVAYA7bmIgGN8M8twrLFTTC1VVoDQoip15mJPvFgbyI3F8bS40XJZKnnM0RlFdpHNUpkBSASwSoQdpkFTt07zixLky1GkJhv1UtsJ9FNpgzbkb0xMknDLOeGqThUQ0VpAOzAsAWLBRMaYHKpE79jGI2ydBQVPlqu30QkkdFBMRF4G1zbGikiaEXFKmlFpggl0V6gBHIOfkMG3JuN4ZgBEAueAPSp0DWcEsKaE6wbApAUA7bEiL84BjmGJaXhenUZGU1DTBeKLn6MyFINjBHqBi5sbReTjGSFBFK0gtOo8VVon18jKGAaSAeUEEG6gz0wNrQFS4M7NmFLExpq6VJtTOhiFEbC9gPuxYuLUwa9MtAGmrqkdC1+0SLdAJ6RgXI5MI+pKVRNWslqhDN6XECAAJMSAAOvTB+epBqiElQoFTbaNQI2Hbr7DGc2uy/Q/AKKIYLqHMqi5MH0iB+J36WnfGaGAlWVZ5jpPNGmbsOnYbQBiY0gyI/rIgN1nex3k36/PHeXaACWuSvWNzYdPj8trYzcsZJF+dZQyrIhQBpIsD2JIN4Go7jcYN4NHS0yYiPs3E3ANzFoviPO5UDrZvUdyb6hczc95FxftgnJ0NDREWvee4iSJiw+7DjV5DyGZTKVWKvTVt9MggAMWawkxOkzB6X6Thpx0M70XIbSxYhKYB81h6WPUQQCSQRvJMDB+VqiorMpZXnUVmSul+0+n0EXED5qe8w5KlqlM0wV0TcaxcgSYAXrFi3WFWTuyikfrp+0PvX/68Zi28/8Atct95/8ArxmH2Xomjg5hDTDllVVYGoWIApwGkkn8/wDHCesB/otyGBEiYMgfTg9Oukz8DhBm+IZetmqgzrMoXMeUN/KpBajc3JbzDTAvuCS3wceJMmcrluJrRpstJxRqqzNqljVCuy3JKhF1GR9SZ6YiEaHWDXDqCpSSsxZVRAWAJ57sAxg76RExMWwqqU9TuYE+bVmZ9XmSVN9+sHt723Sf9XoUcwlVi1PSc3lqrHTUWoCyQSpQVH1awFKhRuAQcHZ3htKnQSslcVMwW82pFQBaYJJOmlEOus6dVQG15FpaSQ9gnD6IBBhVR9aqZgOdBBGrYsSRygk3HXHJoeYw1gQAwMmAQvKy3EaoeI9ri8YZeNcnpynJl6qU6agOr6dKhAVUFlclTq+kChSWcqSY2AymQc5cGNVXlLcs6iBBJHUgyZHXtvh2mhNUN1VmR2cCQpBtMn5ATtvA3iMSZ+tT89KetDUAqE0wyllvlyOUEkEgH7jjjOZKpRy1T9X1NU8rUiwtmgTAiCQpawtOnAVXhyLk8vWTKOtallkqrVRrtUK9ZYFmRhLawVAJEXGB4VANaeX1kKEZyTYBQSYMEmJsLGY6jEJY05TTqCkh0LXJ1arkdZIaI+G+G+Rq+WampajMgL1TT/hVdKxJIDlmj4mDiu0Mu54hmCqsPMVSysqoVYyUFpUnRId/b93C8UMYeZSKyFax22G+/a3W14Pwx1lnKtVF4Z3EzAny6sb7nf3sJmcTZzItRK6o5wYMGNQBMX3MBiAQLKbGLR5atJeZ11CzdI9D/wAyT88YytRooX8QKIlKkqUfMqKpJqAaUsbm1/SxI7bRMhn5v/d6ErDaaZKmwElJFtouPwvIld4gR0KVhYMtMB2GpaRXcsIMjSZG4NxMwCy1AKjkkBtB1N6iNSMPSIm+o/CBiJdVFCk8g/FKn0pMmNU/EaakfL/LfEVWj9GR3gWHvYT0Jt9+Osw0tPVmte91qn5/9MZUuhUfbUSbdYFx/V8b3/EgVVaGkOzAaCG16QbKOgEXMEn4k95E1FCSSd1Mb2NwYANgosD1kYmrU5V5sLySR2nTBt26bH3xhNvTzbna9gbi0GTEDpGMO38bGjRHYGLmAOxGoGR3br7b4yll2rpURYEU28wkTokXtu3TSOsm+In1irzC2kwLEAaluSBI9Q37YJytRvMpKAIeosra5p6mSGYFQQzBhNiUAJg3fHDNALM8s1NKVAfLDXVGbWCQdS6bkTpv+8PnHUypUB6lTSJMTTZZtMAG5sCYHY++DKhZqpK1PM8qjTRXqUwk64eBo0iIVLGQstvJxvJZZhnqTOq1ValVVAywgqDbVGqAwEeZfTHaDjVRa1ooV5fKCuoegS9OTDLTZhPvfYDodsG5WpmVgJWqKBygGi3YWEsY+HuT3wTnKeuvUq0hQptopLU8tWYPUA3AYKAqcyah6pWYMYjWnVn9omn2RYMGf+vx6YmcmnsLRpQ27Am1voyD9xfpBHy6Y27vBALAGD6d9uoP8yPzxmmqbCoDBgny0HSYEgxeN/l1xpcvXvNQyBvoQdJ3I9jHwIxKb9h2RqurBGYltKhmMwBABG8xNx33wBV4slTNUl5qbudKau9VgE2J08xi4i03vDDinDHenVpvVZFZGDsVWVAWdgtxAMhbkDBPFuShl+SlRLPl9BKt5wqoQDqiVZgyDTspvJjFxaewbvRvi4XL0hVqNClgmogwCWKytpIBiTYSTB7jZ+UWW2BW+49Qg+/S49t8NeJ5Z8xSanceaxp1QFGkhSeUajzQSzs4IOmBAOE9LPitRXTDGmBTcqRyvRYgEAkwrBEqXmdWKcUTQXxbJPQpPUeyqAain1jVYC4gsV5ioJIC3ucMPD+RFRPPaSNMr9kQTAMCYO+qQFCyfViTPsWTTVanpK1EinTdqgfRpeXaxGoK2u0sLWBOEvhTJM2XFKoalMf61aThApnSARMnmVksTyqBfYtVsOuQvJZ90rESylKKVVd08uQ6ydan0lSwm9hF5knipxio9UrUKU1NFXcwELFjA0tF5Ol9JvpcTJxxwzKtUzGYDor/AENM00LB1CaiI571AHAOs2JTtcu8zwdi0tlFqGQSSFa4EROqe39b1eaCim/71b/if/HGYun03/47L/ev/NjMbV9CK5Wr5bzK+ZakGSq6gqSVaBTGpiCCutzYrBFluDMcJxFcxQqeW7AlVWiKkBgs0nNSFB009AJkteSoU4Er15o6GBRjSuPXLq5UySTqJIVwbyW69QuA8TWnVWgwBD0HGkXAairwwIi2kPTtdis2xh1opMsHiHNillqdNp8pKiiolNg2hFBJXcaqcaWTTJA0KbKQV3GvEFHO06SMzBTVBr1GRUQiVYL30gEwG0qJJMxOK9xfPrXBRGtTYnUGV/MYBQpCoqjTYtAlixm/UTg2YJpyLzKkdBzEAe0gjp0xURl88YZ12p1tRU0yy+Y9NmfzKoQaUFM+kKzIbTO3eGHDGSogamwKMzwRe4Yzc9tQ39utsUGj4kZKXlC1NXAUlroHeTyrA0gqDDNPSYAxYvBvEQtDO5ghSq15WCYuiqNPWCTTHzxOVihMt3Eq9OijM5GlUjfvADEztfpJi4BxUs7WTMZdKWW8urrW41tTKVVW6FZAhpJPmWAVj1GFvjXNF2pBD5iNqCDSoYsajKQQLyQEEE31XBJET5U6NApTrFamtyW1w6idQn1FSDE2LAWsRO9jqiy/6cSlUdjpXWw+vdh9nYAsD5h0zeVjVqhQ8tmgjZvQ+qulQuQSCyxTMEKVCkNqK6QIWBYMcU/jLKVEatO/c2Ftt22sN/bHHjPiqpUpiNTqRV80MCai1VVrlQJaQdraSBFsDj4FZfeMMzPR5XGqrqJaoxhgyDX5ZN6ekFRIsagtJBCrjmabXlsvQZqdTMVWRnElkVQkgBdidTSewNxMjOJ5tWyhokFtVcMg1MSU0+ZsCSVDUz6oAaDIiMB8CapSfRXZtKuatEmqddIgSiFmsV5bpqgmdxOG0AzpfreTqNSlauXqaxTPm+Y8pfVz9HBEr6VZGgCxZ1nas06Xuit3+z1+/wDPFYz2cpfrdLQ2XRfIARU00wdR8x1EWMO0wYN2sSMWSoDqpIXAJRAoYwz8oMgTJuYtjCcbknQMDzlgJi5U/Hkqxf8AwxmmUgjd79Lz3H546zrHr9odNzoq+4v/ANMc0WIpyN/M5e+5tMHqd/hjZaJI6qBtciQRexEaheZG5uZXsYwiz3Hav0DUaNOrTrDVSBLF2himmAAFYMIgaogE4dZmpytIIlTCsT9kr/KJG0dbwT4TRaNN6VJ2RFqNUGkK/JppiFm9MamUltJBGrb1YiLxbWSkhXnc8lOj56g6XRdCGJ1EkMhI6qQ+vvo+GEK8fdm1lQ1Fk0qqykXnUH+3IUhvYdMMc95dWpQytVYpSahbXyFnSpFMtfUdZZiwsQR0Ekz9ImQp+Wa9Os00GCU6OkqCFcJVQn94lQthcdfquK64KjQPU8Q848wL5dbytFXUAw6FqihYK6tzvNtpAb5VnqL5tIRpIJmQ+sq6BtwqqJgqd4FjcY84y9M1NKrSaqXqqNSKSFCksVMSZgEzAgDqJIuXhniSsooo5BbzF8upHmUtIZwzXKtAMCwANNBAvDarJNZDclkC1VWao2u6VGEOCoUN5EVQUXS4BuARpE6TIEGTz5LNTqqfMKsTpIuVgOI+qVBmFJ2MbYiqVoFBdc1iXVgUUPTXUYCv9pxA1aZsGsblZmKjUimY0BfId20vJXS9OChUxoBUgA9SZvM4HGwaLKZGmfrC0kAtcmQPeYgdj3wQeGU8wFSqKjUoAIpgBizsUkktYKA42+tYzbFV4DwQ5mjVbOO/63VqslIga9LLTWqzOTIUBGsFIhQdMHDnwLxHzrVXVqtXLMrGqCjMKZnosGkeYyoJ521AsDMx40nfkSQqziNTqV8vSNRMvppVEVwfNFN9KVkGosQpieWCCQARJwfxLi9VqSstRKVVH8zSvPJDBFcIw9TliQrBhzLeFsu8SLVXMGmgprXVaYeoinTRpqCBSDODKwSpZxLlfSNMYYeFOM8PpPVp53LUDUoqhWsaSMWsDBDDleNN+pmI2xbi2PARxHMlarUq7Ck/NpKmFegUYrUOq6k6Gpwp1Se0YQ6VFB6tKQ0qF0iy6TLSAbnoReTPTBNIHiZqJSVqz0yzl4v6pVivKJK25tzInSAcC0qa0aFSmxRq4qMraSVZSQBYEDSYB7ek98OKE/odZ/P1HVKVIJUqVdFPQmjy0BXXV1VL6i2oUwxuAjEXEnVOmTQY1CtV8yHNyHS/Kr0l0wTpLG+wWdP1sVPJ8S0JTZ92KOrBgHphZYaBFidcMeoUAC2LrlqZKKVlQEogiSJU030mV6FpIkTA7nESxorYBRy2jVXFZxXXSFbWdTSBNzcAKQAACtnkb4fZLjlXXTWtXcioRpemlLcyQrA04YQLML8vzwgzVYjLMLFWZpC3LMrsqjUeUQFvu3TrjOGZlqlFHJltIYGSBrU7CfslNIiwVAI6kt7YJWy9ean/AJur/wCx/wAmMxWf+1VP/YN9641iO7+x0ef0+JPUTldWb0iqECsihbqGa4mdyIUBo6AL+E1Gy+cousEoy/ArBUrzGPSTEkbjvhdSDaTHv+HfVbvfpfEmgwZkkGWMSFEqASb2JYiJ3jvjoRBceB8EfMZsrlec0Qyy3o8sglWZ9A0m8bXZSYInDPin6N62UyzVqWcWoadNWqU05WEXaCSwNvtKJ9sc/oa4sENak7MGIDghSSUXlcAgTItGqAJJx6RwnOo1NjSGoqKi1dRI1mFgsUkLOo7AmRHQ4TdAfP8Ams670gXj1II0wLazvM/L4bdT+DcVfLZYWVqTVzUKNYVNK6b3G0sRB9Sg9MXit4QyZyNOmEmrAYVablrxBAltLHXYLFgYscLMp4aoVsnQRan/AHiooTUDKSxYlQFDTpO7C55xMYGwIc1n6lPMFfK86monUhNJqZblLJURTAdFRogghtQjcB5pmrUESmYKMrHQ/oUCIXrHpF49JJ64smS/ROE5amdb/wDWhF+t2qRzH+XzrnHfC1ShmHoZestRPLDK0c7zyCmNHrqarBQLzNtsKMovQ2mSf6MrZn9mQlPZmckadiZ0wbKbD1GI3jCnxPwI5asxNVHKOAy8s3IXVpR3CpDAguQxJNhGLzkf0d8STJ1qZzNGkKmp3plS5PJBBYHSDHabk3Iwn8K+EBWzdalmyjlKOrW5MIDIYwCL82/TSDY4asRrgOYFOnTlHYJSdWMWYK4YBCRLcij7jvc4Dz3EmqUV1CW0qSY2gkgT1I1DrEnAK1Tl67UapZsulVqZY21hXg2BuYna5sBOLDxCjw9lcJ5zUwdC6KjkCw0KrCmQxeW5p0jks0nCewoTVM0alCv5TK9SpTSm9Mgmo51voZSrE1CymWkWJUb3xaeIeE6Z4egOsvSpamY6CDyBgSQw0jSWVZEiEG0Sl8D8AF80xgpUelRRoDkhZZmiwKraFvqkdibPxFq1SlUoeWpBCLraIdgAUBBctKLpNkBJAvaTEnTwUgXgVepUyeWqVZ8xkBJIMsIqKrnoZBAnc/GcG5bMaCrEMIq20IahFyNQVfVfSY6C52MqeG8NqZdX+lZsusu1JwAUifMcFJEraygFtVxbDajxGmagRCzVBr8zyz+yhH5CyyusjUAFJggdCMNP0TQD44z9VKQanmncJVWmBYHVBDa5AljIbUAFK7CNqzwjjjZaoaq1Iio3LqlRzBGtIBDabxuYMyAcWvxlSK6TXSGolDTpEio5WkdTuQkhPNIFMEkH0g3OPPuE5JDnlKsnlmvKiSYGqVBBUEtcCwOKV1kb3gvVXNGpWWvVQIqmk7Lr1M2kQGWIAgaj19TLAkxB414y1SkDSqBnqlqWgEklUK1GbTEy+impBB9haFO4tkGFKrV1Aqz6FCK2p2UsGAsbzqMQbU2Pwi4FkVOiplmU1q2un5dUqfLlJFgANRKMt5BBcj3zUvJTQp8P+I3/AFNqVEkZlkYeXpAUgwA6i4Zj2kFpH2ZwqqUWoVqGZquz1QxJHMpIQkTrmdIIKsQdjpxG+XiqzsGpMlVGAKmdKxqvHqIkxI3iBN2fj8oHTSCr89UlLWZkvC7sSPhABxolRLY2/WqLVKNZEC5dGF2AR3c0ySh1CwUKDAJBLgycKOP1nLqkK5ZVJ5bAuwALMxgBma3Xlwu4bXdxTpaKlXW5JSRqJkNUAY7EiUu1hJkHBfF0qJTMJUdjVp7KWJWlqKNKA2JPfvc4VUwL5wXhhpcOKNUamRTUVpYrChYWqpvoZFQzyyTSGxg4peUXNUqdCrT0+Ua1VqCEjzOoIgwACurUGuoMdYxd8zxNKqOWDxW0myNFUiGGrlhVGoLuJ0wbXxQc3xNKmdby3hEDtAjSg1KJJ7Ey0fAdMOORsY8f4pl6lPKU1rPU1VfMrmoOUsEYuzL6VIqWC9AvXCPj3h/OGrVP6rWIYLBFFwDfoQp1RNz77jGeHeCeYddYaUd9NPWJFZ3qQAQt/S2sAgawCAwAta83xmoPMfzKiUwWYnWT6jYQYkmwAHy74mUuuCocfYb+BKVXK5RKaUg9aoDUcsSjeY+oqrLphdNNBdmA1QtpOK9+k9VFXKZomRVUCqq3DaTcSPVA5biSNMYd8N49TIqCvUd2OgKFEuWKxp1HYEEcwZSIgEEya34qdnRqIIpMlU1UogcwYosoxDQCSC9hpBY3YQcV+yTWUydLiecIp1DSpLSUhdEPyjSyBDaAZZmnYwFlhi0ca4XRyeV10WP0FNda1CDyoGVUlRK1W1dLADa91/gHytOazLa1Y1CtWan0YUpOmdOkAK2o+ppUbbld41q5l8tqqVV8p+fy4CBgoVV0kgs7QJLQFk3iRhYX8RAXHMtXqgDS5ENCtadV1IOmSDqA6BYNzeHRo06NNAdS+Ui0AEky8yaZiQxYlmkbFoEhZwFxXxPQ0E5chmjQrMQGKMeZWGoVBYKCRAkSDfBHg7MJUXzqiL5q1Fp+ZEEIApCr0Eajtc98J6Gb/V+Lf7P+7/8AZjMO/OXtjeOb5WVR5FwXLrVqpTJYK8gaVEXusncL7gk4uo4blcqfMqKzUmpvTqUmBqa5CMsAkwdagyTYjewwg4Vx98xnaXmAgtCg6iCp0nUeW51RcTAk/HDbxQrvQTTGt6slQd9aFSBNpIJjsYvN8dpmFcE4X+o5gVUYGKYlN9HmAF1nqZ0RH2iDO2J+MrmLZmlVp0ixAZSFUurTqJdyvmBlgpF4Zbp1rdLNjWyKWmmzAyNNgSZ0tdYnY9STg0eLcyKGlHAXTAgr20gXBm2kxIBvbENPZMZZdlyylVazPpJZKelKRAOiAikuL9m6yfUCTM4m8AiklKjFNQ9JqyKdIJTzFNWQRO+h1gdtNtsLf0YVFqZJ3dnZ3rVFqFpgEBSAoO3KQTAmQZ2wN4UzrJn87SJkKaVZFmBC1F8wRGxWq1vcjrh7tFgHEs4SrySDBbmN5O9ukSYiRYgwbYP/AEeRV4jlwTqNNKhUkG0CAOa8nUDPSw7jAXGMvprVE0yRUdLBY+sCJIMCYjoDJicGeA64TieXJIAbzqagD1F0Dybb8l9/j1OXH+R1cqXQ9T4/nkpUKzufTTckdTyGw77Yp+Z4YaVc1yoVq1AqIN7uraS1zYg7HZvhDPx3UKV8lqgpWzFBDNxK1QVt7kiO1+mCfGdHTw96qiWooagFu1x+P4Y2ZyHnPF/DIzFVyjhRmdVWgOutGKVGj/ZnSW1CTz2GwxPwPwbm61DSK6U2pOVKayUJEaDZSYCEETB2m9woyXFWp/6LYlhGXrHkMFtRA6X9rXiBaMLvCeczmXzE5XzRTJIcrzU2t6yDMEBZJsZXe2AC48B8JV8o1OhUrUCSzvCnU5L6BqOxACoCZmZMTsSDXUTqJDjUWAWNUO2pwSCSoYySsnedMjHPhipmalOrV8tmRmKo+lWd2A0ip5yqKkyQssxMKIkYWZnhboQKYr+ZsWppEGwYuVciozMNOorrsSdWwiS7OilgMHD62ZoVvJVqpqMyrpYABVRV7hFXWgG02+M9cByJyTZenmF8u1QgEBpqvoUBSJ2W5S6laYINyBb0zb06VCkgFOKSFrajqOoVJExZlIO/Mx264uYTMKaWaRWn0kSAOsEXNokNf5RiE2vCorq2rKac7Sq0a2cqqSXQInmHSwUKWMMGuRr1EqIWCRqYY87zWW5qppKXoo0SDYanK0yIY2JBCz7HFy8cUUyaPQVVIqEGnUVQHA6q1T1MIXUsHdCG2DFf4bahSyCDNKWXNVahIVNRimvlqwuIIYuwM2YD44tJX29kEXhkeYKr1XzBr5dWqIlJn1OzajrLKDpM2Owv+9e8ZrwylTM6lNWlTW9SvT8tBUdlI8yLSWEliq9bXJnznhmYqZaqKtBiEVmRtQGqpTLcwZeZZ0iYEgMsgnHpvCPGeWqVAkO7MQAH2J92E2kzq7QbYugK/wAV8C1WYvlc2lTUSWWrU0MxMEw6AqwiBsuw3x1kfCqkL+uVkdlpJR0oAFXy4UMSZLGeXUAAdewti/Z3OBgBRFKmfrGo7EARbSFgkzcRAwiyWTSmxepxAODqlAVTcyQHA1KGbmK/vRhiF/DfDeXy9dWXzxysNRhluYOnWV0tEkNAIBMYujcTpqsLG3KgOkAW6yQFFrAE2sDtjnKVcqQHFTLhSSCHYyehF6mn5iQemFNXj+TD+WuayzNJkU+UAqNjBKwBYGTBOACLzqxHNUp6zrYOUIALaoimAWKqvJeCwUWU4RUvDCUq3n0z5ziWYVEWnT5iWECL3YkTYGCTMYfZriOWFkqUNUQis0gnqYiPjM+87Yo/iPi9OpV8qhWA2ZmdqjCkUIkkKxFSo7B7gDkIBiBieqyA64lmaa11q1qyLoZStCghc8oEUy3pABTXAhQ1zBBJpnHFau606VMufq06fOVEDUWj1NpsW9IkKARgetRy6n6TPO3liRoyxggmN3qCQASoi8Ei9wXXC/FCZOlGUGYgks4C011wnM7uqOxXmEkmxjacNRSH2egBq7Ks0mkkCCF2GoNKmARsLRERYTdQmbY1S7+ZJUwTA1NYSfrf1sJOJ83SZAywpUhdPNcWsAYknYkgwVMdMQ5JSrghgdWpYFtyDEyZmd+m2+FQ7Gfh19FSrVZn8tUX6K5816pIVCk6WDaWk9Beexee48XcUgF1aQpi5FoIBJu0bwAJJPMbhHVJEuS5pBraOUEiQDFj9Zo+JixuvyT/AEuu5kkzN/vP9RbriklslktQDWQNgf6/wvgrK5hlgBmHUEEiI/nbfA9alB3HuQP6j8b/AAwy8PlRVLMusU6dR9PcqvII9nKn5HBYBn+kMx9qr/6sZhZ+uN9tv/XjMTj0afHIV8Dracxl2EnTVpkjvzgG/YiQcXTjef0DKUzOoTVcTMKtM0xfuzK8CP5Y8+y7aSGBgAz8YMx+AxavGAbziStvJWI7Gs8R1JhrfEYpkMC8QuKiCoPUCZvcgzAPXlBRb9/lgDgzT5gMg6REWPUiJ6WH4YY5sqF8osNYcswg6BqBlC8RItO4tvYwmLMj6klesAiDN4EC4tb4W2wCL1+imqFrVaRMFr6ACSQqkkxsAoUjb/Wb7YY8N4U7cSrVwDTo1FenzbuWpwFjsrqrHsVjvFSTipytVa9FjSqPTMMm+hpElTIMmI/gnDfwx40KVajZhm5hKpugbctJYsDIbbcMAYGyoEWrjBotVauWcKQJ+ic80LqZWGlWBjSDJHNitcQzrUno5jK06j+TVFQ61CyF1BhA25feQCbYsXCs1RzFSmocUg5Kr9JqhhJ1OukEISFUEkQxCxEEz8f4LmctQqVKS0ncABWBDbnaHiJlu/czbEJVo1crVNjr9MS+Zw0PSliK9JkKAs123UdTGGVPjK5rhlSpMipRccy6Z3UyD1kH2PSxxV/GmQrnLZOjSqKoKgqdVQFeXb1EtAIUEnVMQTfGcHr1eHcNLVFFVajlqc6iIchYb60FucMBAB+GLMxFkfB71/Jo0KiOcmXpVapB0AEzIOxItyzN+m+CeN8K/UqFTLq50KygvGlq4dAdNiIRSp0qp2mfSSSq1arl+B061ALFEOBOqGBquJC9CIB5pEWOE/hng1XimY+n0OirS8xgADojV5ZIvedMAiDboYTVghh+j/gTqlbMirVoIxCh0aWZheF1Dyyijl5la5Ybre75rhxzQOnMhX0lXLU+b6w1clRYIDFZ+6Nwv4zw3LvWpZTLu+XUoxrCk5RDRTc6fSCzEKDY+o/VGKrmuJUcnXcZFKtRUMujMzgEiS/mORpYgHkZjcAgA7vAZei7L4eXJ5WnTV3qLSLEswEkMdVQAD0gH6QD90i84U/rJDaQCe8bbAifw/PHVHxtRCiCwVRLLVVpECbEAgtHq6Qe+FnF6Xl1dA2VtKbwVJGmZgnkZJ+GM5fRtx2sEH6UUFXIpVUyabFZ62YMouTNmaL9YxVvFlBaLUcsplcvQprb6xaHfrAYuzG46/PFxzGV8/huaoHdBrWJ6SjXg2Ag/LFXzjitk6eYNINVZgtWqWuHAUEaZICFQFHWWmBYYqJlLZDwddeXzIenrBQaZAJU9SJZWB5ljRJ/daxAnhGsTmELRFwYJAgqRHt2+fthxwHMFcnnKRjS2qIPN+yI21Q0uaQUFelTAnhfKaqoYiyAPa1wLb9drew6E4pbJLvdRsOu/SBJ/KZwj4i/0kHZlBB+IH3+npOGOcqEU2Mi+lel5Mn32AHzwBxKAKTMWmCDuQBJKm3zERefbDAUeLHAy9NtMsJgxN5AntO5+WB0yPlVADeFDMYgER3Nosb23HxxJ4zqF6KBEeFLEgpYiZ1fM9/+pOegIznrSQibwCJO3UdgIwAKsnmg9VJkQ2qYNwN7byb2A2M4U8Ty5pVasidPQ23MT1iSJ+eC0E1FAEktaT235v8AP7XyZcQoq2cbzCxpB1pnQVBgU5gatQ9ULcT9+ABHlqcqRYFlEBgSxvI3uFgG5tiy+DM+2WZZTLsmtSXLMtUFdVvMRpuxKDVK3ja2FnDlq/SeUKOWVWAeo7ElToqaVnmJYhTcSDcSLjGZTO/qdfzBqqVwp0kgItMkc00qimDEEMDe4BtgAe8ey+ZrD/wNSlBLVmRFZwjSyjyyZIEsQQo2I3VhioJXGksrksxmNEmPcRIEXOn52w2zHifO5hgwRbIEilTYyJNjJgsSxsNtW0HFk4R4IzZogUkWkDJqVHDUyS08qyTVZAGjmC6io3EDExVDZQMpVQkCpq0D6qgHVFhYkQB29pxJSotqbTe5gzBtvFyN57i2+Ly36OvLZabZgHUSW0jSFA3Kj1RJAkW6TecOPEvCKaPRrrSXy48s0gCJ5YplYAOrVpQAQeffqKsR5aco120sVUbhbA/Hpuv3jBmQ9FZ4uEVFI+qajqCf+DzLYkzebpsrqoAloTSvIQDGqWmXMsCwIBCLAWBMmQoa6OkWL1lkzYwpv3gGpthMa2B+cvdfx/xxvDX/AEMf9sv3t/yYzEdo+zbsVo5BBzEs2piIAAiQTeTfrtIjDbxBmjUSnqQB0tNzrUEaQNVwFCnfuY2jETcNUozKjaQRFQEMRJEGqJO9lUAzueaeVfmQV1KDq36EEyurY+xM/PGhizrLUvoGEBtUP1sYLdvYj3HxwXwuoRrUANHpkTKQDpI6kyJFpC9SIwDwypJCSIIkCL2p7D+t5xKDUKlhupVtgZGkgi+0lb33wCF+fzQas3lkhduhLWiTq+0STMbHBGXy+sc7kAC4UAfD0joem98MHyKkny6WqYaJJKhhvAIAE9Tcx9/T8Mrf+VADMPqEX1DSL1OogH4nvYCjXDM0uVYNSq1qbxDEEGASDBBkEEqDpgmVE4vHBeLvmclnA9bUymmZDjVDkkEqkIhBldKhY63wHmOFUV4IzJRXzvK1swpKHBFXUebTq0qvJ6oC274R+Dqmk5qmrXqUEZTYyUqqzXkTCsTuNumI2sDPQPEueStwnKVmBcSlN9BhgQQpGsek+Ym/TEH6UeJ6FoZbuwbSvRKdkm9vpea9uRR3xzwvhwp5HO5Rcx+sUkVsxSdQW0NThnpawNLlisnRsWJN2Eq/F2SGc4gXpV6FSjmKahNRhU0qSUa06p1OFHMRPQQafsQ1oq+a4ZRydMqpqq0O/pTTUqayTYEgEkBZPwFxYeBoiUDl8gRpphfPzLdSFgG3rcgCAIUACW6Gs0+HNQpZehmOI1PLzCu9RF0k1JI8tVOg1fpFuV1GYIsNmObDZbJDKEKqpSjNVtfloh0aUUM1yYA5UnaLagQWgJPBeTWpWzNdj5gqUqWhn52dajsAxgRzeXq0KAo1ARFsIOH+Hqr186cmUASv+waQrDRAILAqzA3KkR7jD7wXRWjSqgvy06GXZ23WEFY2mJTSq9tza+EnBcjXZBWSozM7Cp5aaoljzNrkKDaCP3YGwxE9FRdOxbxXM5lDpOWBdiS+pSxUFiAYDAXWYOo7QLYstWm9XL5aqUgmiquNMaXp2ZSOmpIIufT8MQ+IP1ghQrVDXGVRzoh2YqWDQ6rJJDE230jribwtnayDOrR1u65pHAcGsPKcABQNcgLEnTsumAfTifBTm2zrhGY0VgW9DgowPUNZj8ADPywro8FoUzmKFbMBVZyxy5r+SLN69UEkahEAgSB3vY6WZy2Yc0ypy9c+rmBTUY5VPLJAIIlV3+WKt+kzh36xnaApaSK8aKh1aD9GrE60BtCyIEzq9zgiv9RMMrZbI0QPpcoAtx52YqZj4xTDSeu3zm2IeH5/JCjXaizuiMgrZhk0XcnRFKAqorbwiqAbaoxUc54NzFPWG0KFAJhxsdnJIkT0mDzLPbDXwBkWp161CquqjmaLJVX+EHSSpF7kgHeTa+LqsWSOuLgr5azJgsyxsZ09LRYn8cD8XoEUlgnkA1Cb/H5asLfDOdrVdaV4FTLBAxYBQVnSJAgG6wD1BHXDxGVtayOVmG/qBFwJuYAU2naelrEVrxlenSNo0kE9R2k7dQYtt747zVsrNwvlp1MgG28/dfocD8WRq3kU1AJ0ySLmCdQO03UTONplmemaA1lhIEXU6bKNRI5RfYEmD6RzEAi4BRDteQASTNoESTbppLfj7HDLwLX1cQoVCCRUqMAGvBam4SZ7WG2/wGMyuVy9MrQ1JVmRWcMx0q1jq08hhSbahZpE4k4Jkyuby3k8x81YCjStocskk6gQJ1fvW3OAC+cX8L0M7VrtU5aarTUaYH0iq99jZVqG2x1XFhHneSylGq2YKlD+q5R9JdANdRWYO6cxgDlIYkkctwL4tvjTxGtOnWoZZ1JpEPWYWlqjwQrCwYEm94hQLm1I8LUSDWYaI/VqymSQCAAWMAy2gDYW5lEicIB3+j3JTxGi0mo6ebUF7KDTYBidR9Rb3gR3EW3OeKsy+dqZOlltTIfW1TTokBgx0zyiYgzqOw2GF/6LFCHPZipqJSAZEMYDVCbwZMp7bYeU8x+q5d849MGvmiHbTBYL9RBImy7nYM7HbDAIWgATUYh6hnU8aQB2UXKpae5O5k4o3j3jYYLRB1BQWI0nSCTftzaFYSNte83A9bxVUcuHVqIsyxSItYlyzRqYCAtmDM69LlJxDhJYUnaqrCtTNUhJbTbmSJ5mVdI1bmDMQcSrWwEYpen4Db3J/n+eHXBp/wC7qTANVpMAzyqNoMx74ShL2hhO/QgH8t/xxZuGZVm/UzTViw16tAkiGN2jaSADPsO2HJ0gCf8ASlL/AGX/AKE/xxmJP9EV/wDy1X/h/wA8ZjG4fQxSPoMhQCZdmFZqpqsyfRORqFEhhfzELQotqK9YGK3nBqdjeJHqWD0XYMdJBEb9O84f57xVGVoUMupVqTKxqs3MWUk8qzCgSGmem15xVajmNTajJFpIm/f43xrC3sKDuGryvEa1ZYvEdDF7ek/Kd8EZQ2ciOalIFxqA1DV+RPXCKjmDeIF59yZke1jiweF6a18ylOu/l06mpHuBGqDAP1JYaQx6na+G3QUXerwXL0uHHN0hUNYUEc1WqTpMLq5PTsTbf2nFf4hnq3nuq1aiKaiqoseW3Vh9ok+1oOL9xDJ0/wBVrUAVpU2pvSW5CUxYLJYyAGEEAkkC18ee5tqj1aj+Q602cCq7AARrXRGuCCfLS4vDEHfGcHdtjaPROHuj5VadVQqVcsFqENqu6Aam6E807g8wGPLa1Jshn6YzKqwy1RdcjlqIZ5gDuGQkgdDY7HHo/hnM1atMNVpeUUVET6RWLhiIJEclgh0m/MOmE/6SuF/rFKpXEB6BZag6vTmzE/aUy0b6SbGBiE6m0D0WzxdwrMZhE8iqaenzFf1eW6VAATK7xpBA+yxG8HHXG/D1DMikKmuaSqupIDVNMadWpDIBGoDaT8cVDgv6RKZoomYHk1o0Ft0sIDA3AM7hrA32xY04gW5qdWi8mBGkj5ODoNjBlj0gYxmuVY9FYI8x4ZVfLXJrSoqWL1nqKwqVDMgawNekNDwCJIFwBGGNLh1OjpZqdbMVQxLVPLFWoxcjmkjTSAc6oEAWJMLOB3zFUQSgCzEvBVgJjsd4O4vJAA23mGpZgDLuWUGGISR0OmVdRKggtEEWBPTD7y03gTQPxnxDlqmVruWVf1pQjSQr1hT9SrLXNRH00ysi+omMDZGrnHp00TLKiKqL5jgrq0jp5kNA3JFMjtNzh9wzhtHLt9FTAPSo3O4hjbU3NAJ9NgNWwvhg9TU24ad4sTabDvYfcfmcnNF4SGosrVPhlR6qpUqtqp0aZqOktrl6wCy2kfMjdRbbEfGy2ToVFo5lUq1K9M1KlQhSgKvpDG5UHRAgXvEXw3zfDUeozual10lQxCiGLXCQWMsY6DmGAMxw9lqImXyqMsM7k6KdPWFKqXJlmu7k6QzLC7EnDhO2KjXC+MHPUW/Xci5CIfp1Q8xAF1VtLliQbU9VwomTgtM8BWp6KtQUBlRoUEq9SCZLLMhxDTIBBW5uQIc1wvNVBL5sK+kwKNLSoN7BmYtF4liPygfKZJlqJRQ+aaOWBZjZiHzDw19ydMmTaG3JxpFraEMaAytSkjDKjSwFRVLE3vEwpGoX6kAnfuj8S56hkqTVstkkYmopdtQUk+oEEKWaSPVaCepvg8cNKKAVYBdlBLtMzzMZG/QC1rQLAeKOGfrOXrUyVU6Q0vyqpHMAW9IEzO3W3eYSbkN6FXHeKPUo8PzDx5lQBnF0VtdKoLBbAjTYxMEdsMcqaL5dK9bM6abMROpPomWDAqsCTJA95gd8VHjmYJXh1NQIXK0mjeCQ62v0anH+8ZxPQyuYzGXammohW1OqkbQYYA7mQNpm/S+OiiBk9bKM66cwXpUhygZatUYkgc9Rphuqz6dxE4fZbK5WsPLpuqzHLoFJ4Hp0BlJ0/Cem2PPeB1lVfMq1zSFwFp0QztII3YFFixmOvfDWjlFcK2WGaqvTqLUSpWaVU67FaVJWDHVz6TFlPczMr9jpF3bwxQJlhUaLgCpogibakAN92MmdWFGW8PZ1Sz06iZVjqIdWeoygkHQoMCB1ZpneF2wz4KM9q1Zt6Ipz6dA8w/7yHSon3MX2OHFaqNAkyJAuJm+0W9/uOOb5JxdXZVIrdPwylJRrqK+m16BZnJIJM1KjAy3MWgqtz8O8zwwLQq6K/mVKlNl0oKa0+ZdNiiAhFuQC0d74d1sqphjTUgCwNu0iCABIUDecLM5w7MVKmpc6y0gC6BKYBXcrpEiTFphmj7JuajyZywaOuIvVOSXKsxWpmiXqNWJJSiCFEwFILqoAWAQWI6E44U1crRLU6i1qYami0gDoGusKcBmdiI1mw3CwRe4tTglRSjVM7mXABUI0D1kGNSi6kiTF7C5uMd8X4OlRPKptVJrMJLVHqHylZXZhrYaRqVF1DqYmDjX5E3h4FRZTUo52u1PMwqqjJTpk2dtWmrUU/WggIpG0N9oYqXiHgxyjUTWB8qjl2opXUWLs0oXAB0khmBb0kk7SATMt4XypAhXYA2AC0xb+zQG3S8e/XBnBuJO+a/UtQr5Wqj6QyktT8s+W6lmgkagY36QYxSkpYQigcbOWc66H6wp0hTyIKMqoUEEkNBgG+52Iwz4Lx1qGX1ZdQo1CmVcljEA6gQB6n5oFhqIw34px7y6rZbL02zUkr6jpLEksCROpgPVBANxAgyJleC5qopVstSy8kAhYpgQZluZ3ZpHa+udtok8VLQ/0R/8Aamv9in/wN/jjMHf9l2/d/wD6P/yYzHF8fAVk8hcqTzFVA33MgjoADA2uBYmcQ0qzMYWIF5+z0PTt+eMzm7fEfzxrLfsn/rvj1SVqyVEExBBvNtrjqfa3ecbSq6HkMHqIEETeRsYJ/wAMEr+zH8Z/M47z2x/iH54QrAipYzqAv9mI3vNz87n7seo8A4oc7S8isadOoiJIILGsKbA6wzMALgAi+/vbyvLbn4fybF//AEb/ALer/Zn/AORcRJYBbLnWZlVFV/rICTGo6FIgAEBSd9IECCemBa1BqlGrTqECnXB1adLEhjLQ9z37Qe2I6Pqp/wBof7r4jH1f4h/8mME/JXkr3/YlF9TFiBBJcCL2MAERv7yOnRnwjhfkIwoqiAmWLVBqYwTJJkxB0wWAgmxOHWS/Yn+E/wA8VvI/s/8A9g/+SpjWT8CSHPmETbnG7EqVItbXAhS1zBMyAe2ChmqpcegEHoEn6p067bSTBJ95iAJlPQf4/wDDCodfg/8A8mI+NMLLZW4uSx0aheRJH+9O4ImPV3x2OJO0BtDTMSNFo/dER1hp2+GF3C/q/L8jgTMfs3/tD/dbEy4olJllocVBEkaRJF2J69AViPVcwYHXG34smoBpGmxtZQT3B7ixIJuScQ8O/YD4VP54Sp6U/tF/JsT8MQbLOubQwNarqiCWTmBOwDdTEbYGoPXGYrOlKk5YUlR2zAAAQEkAIuowXb6omDbCul+zrfwnEWV9CfGn+QxUkoKhbyP69HNlWAzNOkDImjSLEEj7VUz30lR12wpyXhLL0+V9dYgg6ajEIPfSI1HfcnphlS2X+yb8xiR/TR/tE/M4wc3pYDZE2WpwytSo6WAVVdFgqJKi4MczMQB3aTthavBqK1ddLVl2KFWKMGB1KAV0OzAGOYGB06Ye1PRU/hf+5gTKfsqP8a/3Ti4uT8h5Bch4bytPToy9OVUIGYBjYXMERqnd4DHv0w2RyRAMAiRp/PYD+Znpibt8RiHMehvn+WMnJvbAGCMZBLBR+6l959+wuT1xqvA2mB07Dad/c824HacGnp8Bjmv9X+L+RxUXToYClZtlgj2A3k6gDqkb95xPlWMCVMksdxaYMb7XH3A++NV9vnU/PBXX5fzxU2IGSnMF41fH8o6iw1dh94JyNQ1WfzBDQukU0MAKNKl21G7HXIFjIv1a5v0n4j88c1P2g+DflibY0gOhlgCCQ7ExJdy59uUHR9w2IOFHHPD1avVXy/Ko06Y0q6sfMbaWbSoJvIC6gLkkknFoP9fhjl9v674S5ZQ0KhDwvwdl6SrrHnMCCC/pWIjSg5fm0mx22xYXW0x9xkn7+tvyxi+n+vfE6/8Ah3/i/niJTcssqqAdP9XxmD8ZjCg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19772"/>
            <a:ext cx="5133109" cy="347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1st-art-gallery.com/thumbnail/254382/1/Caricature-Of-The-Congress-Of-Vienna-1814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r="4486" b="16731"/>
          <a:stretch/>
        </p:blipFill>
        <p:spPr bwMode="auto">
          <a:xfrm>
            <a:off x="4211782" y="3082636"/>
            <a:ext cx="4932218" cy="37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mg242.imageshack.us/img242/6766/restoration1815wc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3582"/>
            <a:ext cx="4211782" cy="35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natedsanders.com/blog/wp-content/uploads/2013/06/napoleon-hor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9772"/>
            <a:ext cx="4038601" cy="31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bernation.com/wp-content/uploads/2012/01/open-m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5"/>
            <a:ext cx="4572000" cy="47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UUEhQWFBUVFxUYFRcVFhUUFRoVFBUWFBYYFhcYHSYfGBskGRgYHy8gIycpLSwsFx8xNTAqNSYrLCkBCQoKDgwOGg8PGikgHB8pKSksLCosKSkpKSwpLCkpKSkpLCwsLCksLCwpLCkpKSksKSkpLCwpKSkpKSkpLCwsLP/AABEIAOkA2AMBIgACEQEDEQH/xAAbAAEAAgMBAQAAAAAAAAAAAAAABQYBAwQHAv/EAEwQAAIBAwEEBgUHBwkHBQAAAAECAwAEERIFBiExEyJBUWFxBzKBkaEUQlJicoKxIzNjkqLB0RU0Q1NUg7PC8BYkc6Oy4fElRGSTtP/EABkBAQADAQEAAAAAAAAAAAAAAAACAwQBBf/EACURAAICAQQBBAMBAAAAAAAAAAABAhEDBBIhMVETIjJBFHGBYf/aAAwDAQACEQMRAD8A9xpSlAKUpQClKUApSlAKVjNZoDTdXaRozyMERAWZmOFAHEknsFefbU9JEshxZxqidks6sWYd6QgjA7cuQfq8ar+9G3rm7upImIFksuVXtZrdmQBu8M/5Tjw6qDz05qEpUTjE7f8AaW+1avlknkIrcL7tBPxqd2T6QJVwLgCUfSQaH/V9U/CqrSobmT2o9Y2XvNb3B0xuNeM6G6r48AeY8RmpTNeISRBhg9+QQSCD3qwwVPiCDVp3R37dJUtrxtSuQsFwcAljyinxgaz2P87t48TNSsrcaPR6VgGs1MiKUpQClKUApSlAKUpQClKUApSlAKUpQClKUArBrNYagIzbW8cFooMz6dWdKhWd2x9FFBJ7OOKhY/SjY6SZJGhx2TxSRZ8iRg+QNUS/2i091cyP/XyxJ3CKBzEgH6pY+LGtPQvIywxBS8mcas6FUY1O+OajPLtJAqtzrsmoWfFtdiVBIvqydceTHPHx7K21I2/o66JfyNy6knJV442iyeelF0lPIH31xXeyLyLnAJl+lbuNWPGKTDewFqoWWMnwy945L6NdKj225EraZC0LfRmRoT+2MfGu6NwwypBHeDke8VMgfVarm2WRCjjKsMEdvHuPYe0HwFR0l9dfKTGluJU0l10viRlHraQxwzL2qOzjxrrstorJkDUrr68bgpIp+sh4iu9A9T3B2w89mBKdUsLGKRvpFQCjnxaNkY+JNWWvOvRrdYuLiI/PSKVfErqjf4dH8K9Fq5dFL7FKUrpwUpSgFKUoBSlKAUpSgFKUoBSlKAUpSgFYas0NAeM7TsjFd3SH+0SuPszkTA/tkeypPcmPJuJe0OsS/ZjRXb3u5z9kVL+kbYzAfK40LhFxMqjL6FyVkC/O05bI54PhUX6Pjm0c883NzxHHIMhAI9mKx6niJr0/MizVxbX2qlvEZHDNxVVVRl3djhUQdpJ/j2V21zXFiHkick/kmZlHZqZDGCfEAnHnXnpK+Tc7+jm2nflYVZraWYNjpIlWORkGMnUjNhsHhhc8a4DuZZSgSLbiMsAcx9JbvxGRkIQQfA1YcUqam10QcU+yt2u4saTRyie5bo21qryqy6sEcTo1EYJ4Z45rv29u8lyoPBZkH5KUDrKe496HkVPAg9hqVpXN8rts7sjVHm9ntR4itwgxJAW1J36MrPEfAgEeYU9le22t0siK6HKuoZT3hhkfCvFN5XW3vLnVgI8a3I88GKTHeSyKfvivWN0bdo7C1R8h1t4QwPMMI1BB8jwr1cbtWeZkVMmKUpVpWKUpQClKUApSlAKUpQClKUApSlAKUpQClKUB8sKomxLRYmuY0GlVup9IHIa9MmAOwZY1fDVJ2cv5S6z23U3+UCsuq+H9NOm+Z2MccTwA4nyFari8SOMyOyqijUXJ6oGM5z3cvPNbXQEEEZBBBHeCMEe6vO9oXbWMllBcxyy2lvcFulC9IjQBT0AkA46o2b1SOIjBGeAGHHDe6ujbknsVk9tXeGK5SO2t5ykl08aKQHjkWEnXLKocA46NGAblk12ba3E+TQm42U7xyRrqMTSPLDOgGpgwcnDEcmGONU/0lyDasq/I7lrjCqsUMcDgI7HEjyXDKAqFM5BPcMdtSO7m1NoNafI4Hs7doF6KRWSfpos8M6SzKwOSQ4yDnsr0Iwx440YHLJN2WbZm8UU1tDcEiNZ9AUMf6Rzo0eJ1Aj2GpSq/sndTo0txM4kFqqiJEUpEHVdJlIJLO/PiSANR4casFebPbftPQjf2V7bG78dxtPZ7SDUqm4yDybo0WVAw7RrGrH1a9KxVJum03Vk3/wAhl9j204P4CrvXo6Z3jPP1CqYpSlaSgUpSgFKUoBSlKAUpSgFKUoBSlKAUpSgFKUoDBqoxgdJPj+vc/Bc/EVbjVD3fn1xyNz1XN37hcSAfAVl1Xw/pp03zJOmaVpvLXpEKa3jzjrRtoccexsHFeaj0Gbs5/wDNQO8WxWZkurcf7zDyHLpYvnwN5jip7DWjcdZTHO7TSzRGd1g6Ztb9HFmMsW+s4J8gKsuKm7hLsiluRy7L2klxEssR1Kw7jkEcGVh81gcgg9orqqo3G7UUe01nZTouOQDuqLdr1g2lSAdaBufzlx21bq5NJPgRbfZG7ZfS9o3deWw/XLx/5qvYrzrfCbRBE/0Lqzb3XEY/fXo1ehpfgYdT8xSlK1GYUpSgFKUoBSlKAUpSgFKUoBSlKAUpSgFKZrBNADXnu6A/3X++u/8A9UtWXaW/NjBIY5rqFHU9ZS4yPtY9X21WtyplkttSEMjT3RUjkVNzIQR5g1k1XMV+zTpuJP8ARM1x7Yu+itppP6uKRx5qhI/dUveqqxO2ANKs36ozVd3kOvZ1wR862lI9sTHFYtm2Ss279ydGNzrfo9n2q9ohjJ83Gs/FqmK0WGOijxy0JjHdoXFSMVn9L3VGnN8HbUVyRW1tn9PC8edJYZVhzWRTqRx4qwB9lcm7O2/lMGphpmjYxzp9GZODDyPMeBFWG4uoYvzjon2iAfdzqtybwW0N6rCRQlz1W6pA6VRlTnTjJ5VdHFxTfJS8nNo078x6rF/qvAw81uIjXpNUjem9gNhO+VdUTWdLceqysOXEcRXTa+ke36JHnWeDUqltdtchFLd8mjSB45x41q06UY02Z873StFupXDDtqB0V1mjKOMqwdcMO8HPGtn8qRYz0iY+0v8AGtNmY6qVFS71WinDXMAPjKg/fSLem0bgt1AfKaP+NLBK0rWk6sMqQR3ggj3ivvNdBmlKUApSlAKUpQCoHeveoWaxhYmnlnk6OGJSF1NgscseCqAMk1PVSvSLFh9nzdkd4qt5XEbxfiR76jJ0mzsVbPmXb2029WKyj8GknlPvVVFajtTa307Ef3Vyf81SQrTd3GhC2h5MfNjXUx8hkD3kV5v5ORno/jwRoj2ztMet8hceHyiM+/rfhX3tXbl86KscMS5K9IRcHVoz1hFmMYYjgGNRLbZvSers/q9mu6hVvcoYD31z3m+sluVFzY3CB2VQ0ZinQsxAC6lIwSTjjip+rlfgh6WNHTf7RW0hLC2Kooy4EasmBxOpoySM/SZSOOT2mtHo6uEexzFwj6a46MYxhDMxUY7OB5V8bW3mAjcrFeI2lgy/I5XyMEd+lWA5Nqx3g18eimLGz0IUorSysiniQhk0qM9vKq69nPksT9/HgsV3YGXg8khTtjyAp8CQNRHhmt8kIKlT6pBUjwK6ce6urbblbaQrwIXgfdWgVCaaaJRaaZy7mRn5JGH9eIGE574GMRPtCg+2tm1dpO0nQQHSQMyyc9APEAd7Ee6umSUQO5PqMpcfbjTrD7ygH7pqO2PCREGb15Pyjn6z8fgOFWzexFcPcz7tdlxpxA1Mebv1nJ8Sf3VE79ri2SXtt7i2mB7tMyKcexqsNV70gvjZlye5F9/Sx4qiLe5F0lwde9exxcWlxHpGpo5ApwM6gCV48/WAqpbp7c+Wwr08zxIFRdEZZGmYKFcdIvWKrwGhMHrZY16EjcAfAH8DXnewVhtHuIYprmKVbiYOkUL3EbAsWiIURsA3RsBwIPDiKuhbTj9lU+GmXPZmyYIUAjhjiX5o0qDjPDJbjnz413Bl+r7x/Gq9uz6OxPcy3d+kkyugSGO7CM+CQWkaNQFizjCoMEDnxNZG79nPq+T2lrFGskkYc26SyOY2KOy6uqi6wwGQxOM4HCrJYNq3SkyEc1ukkWMxDtX3rWmSwib1o4z5op/EVw7O3aggxpVmKngZHZ8E8eqpOlB4KABUrWRvwzSv9RFybtQZ1Rq0DD51u7W7e3oyFI8wam9zrud1nE79IIp2jicgB2jVEOX04BIYsMgDOK0gVs9H1wZNnxytzlaaT2STSMv7OK2aSUm3fRk1KSSLLSlK3mIUpSgFKUoBVa9Ilk0mzLjR66J0qY564GEy4/U+NWWviRAQQeRBB8jzodToqdrciSNJF5OqsPJ1DD4GttQO5WVtegb1rWWa3PlDIQn/ACylT1eJNbZNHrQe6KZovZ2RCyRtKw5IrIpPtchR7aqW8VxtG4tpoksY16RCo1XUbOM9yqAC3d1ueKuhqBv9q3qyP0VksiKeBNyiO+OIKrjgPAnNTxvnpEcnXZt2Bse5uLWGaDaHBkU/lrWJ5Aw4MrsrL1lYFTw5jt518bhg/ILfJ1HD5OMZJmfJx2Z54rv9Fbj+TcnIlM1w06HIMczSszJpPLAx789tRno6fOzbU96t/ivWvURSgqRlwybk0WXeH+ay/Z/eK+IuY9n4V97w/wA1l+z+8VqU/u/dWbL2jRj6Zjey2MllOoOltBKt9FhyP4+zIqO2BtYTxZI0SRno5o+1JFwCvl85T2g1YrmESRsvY6sv6ykVTdo7Lk6t1a4FyqhZEPBJ1TgY5O5gc6X5jlyqeRJ0mRhauixVVvSWSdntGOcssEQ8dUqn/LXVsnfe2m6rOIJRweGciORT2jrYDDPaDUTvTtdZWSSALcR2LfKZyrdTUgwiK4yCygtIQOQQZ5iq4QakrLJSTjwXULjh3cPdwr43SbTeXsfY3yecf3kZhb4w/GsowIBHEEAjyPEfCmyU07QB+nbOp/uZkI+ExqemdZCvUK8ZajXmWzdmSu0gEvR2gnmaFYSVlkDTM2Xk+amvVhVAJHM4r01q81n2BcJcTWyP0dlq1qw4T/lcvJBG2eqgYnr4yA2BxGRs1C9hm0/yLFSvmOMKoCjAAAA4ngBgcTX1XlHomm8fTG7dyOfcpNTe62z+gsbeL6EMSnzCDV8c1AbVnCQSMeWkj9bq/iRVyRcADu4e6vQ0a4Zi1XaPqlKVtMYpSlAKUpQCsGs1g0BQbWPo9pbQTsZrecDxlh6Nv2os+2pWo65X/wBYucf2W0B8+kuMfCvi8vJnnFraiMymIys8pYRxpnQpIUZcs2cLw4KeNeZlhuy0j0cU1HFbJC3uVkQOjBlbiGByCPA195/h3+dRWyvR1c28CQR3+mJRxIt06UaiC4jcthRnOMqSue2o61VNlNLbzCbojK0kExSSYOsoUsGdFOJA+oYI4jB7a5PTSirEdRFuiY2E/R7TuYxwWe2jnx2dJG7QMfMqY+PgKi/RsMbLtPsE++Rqlt17d5rma7aN4ouhWCASKUdxrMskhRuKqTpAzgnSTiuPcaLTs60H6GI+8aj+NWZbWKKZDHTySaJ7eL+ay/Z/hXJeXiRRtJIwREGWY8gMf65ZPhWdvbUiNvKolQtpxpDjOcjhjNQG8m1UCxyNlora8h+VDGcIozqI7VV3ib7lVyjvkkTi3GLJqy3gkKoXtJo0kbTEXMYkfqlvzWrUvVUnDceHZXeEVxrjOQ3MfWHPh2HvHePGtG886tPstlIZWuyQwOQQbS4wQRzFaN5Npm2uYhENbXGssgzgrGFzI2OK4zjUMg8BjNa54I7eDLDK9wvtlxTDE0Uco7pEV/8AqFZi2dGsXQoipGQy6FUKoDA56o4Vti2o0nJISf8Ajj8NGR7RWzD9qwL5yOf3CsfpS88Gr1I+OSF3PmLWUSt68QaF+/VAxiOf1QfbUrCcXVs3e0iH78TMB741rktrqGGOYPLHrmeR8QZY6nUDgBk5yAeyvm4uCIoJWGCktu7Z4Y1OI2z3cHNdSUMiYbc8bRdLyUrGzAZKqxA8QCape7l+Z7OCVjqaSJHY/XYZf3Nkeyryapabrz2jMLVVmt2ZmWJ36KSJnOplRiCrR6skA4K5OCRWvUY3OPBlwTUJckZPvXo2ibQxSPmFZEMSNISxZgVYDgo9XDHA55PKtOxheW900V8wIutc1vg6hGyk67fV2kRlG4cDhsZwasu62wJkuJ7q5VUeVYo0jRteiKLURqfADMWYk4GAAOdSO9OxTc25VDplQiSB/ozR8Uz4HipHarGorTrZT7JvO9/+Fb3mtGks51j4v0bFB3unXUe0qKuWytorPBHMhysiK6+TAH39lVPYu1BcQrIBpPEOh9ZJUJV0PirDHuNN2rz5JcG1bhBOzPansWQ5eW3Pdk5kTvBcfNqvTS2twZPUR3JSRd6VjNZreYhSlKAUpSgFYzWai94dr/JraSXGpgMRr2tK50RoPtOVHvrjBV7F+lvL2UcQZkgTxFtGEb/mvIPZT0bR9NPf3nMST9BEf0VqNGR4Fixr4SMWdi2TnoYnd2+k4DSO33nJPtFTvo+2UbfZltG3rdGHfv6SUmV8/eY+6smB7pykas3thGJYaxpr6pWwymm5GEb7J/A1S93UxZ24/QQ/4amrbtqfRbzP9GKRv1UY1U932zZ25/QQ/wCEtYtX0jZpe2dvRDuHuFQt+ht5ZJRE00MwXpkRQ7q6Lo6QJ/SKyYVgOPVBAIJqcpWFOjY1ZSbDZEc2g7OvJIFgl6VYXiLxxyYZMokoDICGbqg448qsWydh9E7yyyvcXEgAeaTAOlTkIirwRAeOBzPOpQmlTlllJVfBCOOKd/Zrmtkf1lVvtKrfiK0fyRD/AFMf6i/wrrpVZZR8RQKvqqF+yAPwri3ity9ncKOZik0/aVSy/ECpCmO/l2+VdTppnGrVE9si+E9vFKOUsaSD76hv3111XPR4SNnQoTkxdJCf7iV4vwUVZK9pco8hrkVhhWawa6cPPtvWvyDaHTDhbXrKsvdHd4wjnuEgGk/WA7679pbOWeMxvkZxhl4OrqdSOh5hlYAjHdUlvvd2q2ciXjBY5VKADJkZj6oiUcWcHBGORAPCvPtmm9uYEW8PQoFUOicJpccPyz5/Jgjmi8Se3srNk08pyTiXw1EYRakWC39JbJbFnt3maAss8kehY2ETaXlhycvw62kDhhhngM3y1uFkRXQhlYBlI5FWAII9hryjbG2Ut4yiKGYBRpUHo41bqhpioIjjA5544BwOZr0TdDYhs7KG3MnSmJca8YzklsAdijOAO4CtbjtVGWMt1smaUpUSYr5Y19Zrh21tFYIHlbjoGQO9jwVR4liB7aA8x2fvNtGUi9inV0d302jqqxGFXZVCyAalkwM6jwyeNfN/6RUnvYlu0eyigGtFnBxJcMNAbWoKBUUnHHiWzwxXNsndaW2jAhuXDc3SRRJAWY6m0rwZBkniD7K7ZNoMoxdQHT2vGOni82XGtfapHjU5Y1JUUxyuLvs79vXSXMUNvC6SC7mjjJRlcdEp6WZsg4x0SEfer0lOVeRWuxbGbrRQ27ntMaoGB8dPEH3Vo2zsyK3gkmgMkEiKTGYpJVJkOBGunUVbLlRjHHNVY8Hpqky2eo9R9HstCaoNtv7dPCmizKyaVDNcyJEpfSNRCR62IznsFV7ejaV+bWaWW8KBI2YR2iCFcgdUGRtTkZ58qsUWRc0egb4bwWtvbSC6mSMOjrpLDW2pSCEUdYnB7B21Abp/zC1z/Z4f8NaqtvubELVlwGnkiKtPIOkkLunE6mzwyccMcMVJ7rbcEEUVpd/kZo1EaMx/JShOCtHIeGrGOqcN4Vl1eOW1NGrS5Y7mnwWylc9/ZiWJo2LKHUrlSVYZ5Mp7COYqDstrXFsvR3sbyheC3MKGVXUcjLGnXR+/gQa81Rs9FuiyUqHh3ws25XEY8HJjPucCtx3ltf7RD/8Aan8a5tY3IkqVDvvhaDlMH8I0klPs0Ka+BvG7/mLS4c9jSqLaP2tKdXuU02sbkS89yqAF2CgsqjJxlmOFUd5JI4Cthqs2m7U0t0l1eyIxiz0EEWroY2PDWWbi7+OBVlLcM8h39nvpJJcJnIyb5Y3LuAkt3bk8Vl6ZB+juAGyO3HSiQVas143tKKO62oHiJKw27I80MjoVkMmpFSSMjLAZyMkDt411fy5fQXUUEd50iPFI/wDvESTMpjxzZNDFDnGSScivZxJuCPJySiptHqd5fJFG0kjBEQFmZuACjiSTVRu/SCZlxYRFweU8yvHAB3qpxJN5AAeNRV/t/aDRvG8VjcI6srKenh1KwwRxLDiPGqXu1vYbaJre+SRJIiFjXQ0jMjHCAEcGxwUMTgjFWqPPJVKfHtLZDs4CQzzO005BzLJgaV5kRqOrEo7l9pNRY23JduUsurEDiS6Iyue1YFPB2+seqOHCt0+zZrvhcfkoP6hWy7+E8i8Av1E9pNTUMKooVQFVRgAAAAdwA5VbRQ35Oe22TGsRiAJV9QcsdTOXGlmdjxZiO3wqyejPb3yrZ6ajmSAtBL364TpBP2l0t7TULXJujILPazx8or9S4HYLmHJYD7SZbzB8KjkXBPE+aPUKVhTSqTQDVD3w2gZrxLdT+Ttws03cZWyII/ujMhH2DV02herDFJLIcJGjOx+qoLH4CvMtgh2i6aX87cMZ5M9hkwVXyVAqfdqUFbK8jpEjT/X+u6lK0GU477Y8M3GSNSexsaXHk64Yd/Psqt3Ww3/lG2jE8zwqGuGjkcyaWiIVDqPWILNwBJ5GrjUBu/cdPcXU44qGW3iPZpgBLkeBkY+4VFkovsnhXxPArqyMMqwKsDyKsMEH2VsNYqREgE2dd2wAgkW4jUYEU+VkCgYAWdRxwMAah7aSbywkGO8ie31cCtwgaJvKQZRh54qfrDKCCCMg8weIPmO2uUS3EJDsCPTqtLiaBezoJy0X6jFk/Cs/I9oocptAOP01vGT70xX1NuhbFtSIYH+nA7QH26SF+FfH8jXSfmr0sPo3ESSftoVPwqqWKEu0iyOWS6ZuF9tQczZS/aEyfhkCtv8ALV+P/a2jfZuHX8Y65Om2gvOO1l+zJLEfcwag2ne9tkv3bqP96iq3psXgtWpy+SWtd47rGJLQA/UuUI9zKDX3Lty4+ZbJnvkuAB+xGxqGO0r3sskH2rpP8q1knaD9lpCPOaYj/pFR/ExeCX5eXyjouJtoy8BNb24/RxvM+PBpCB8Kg9qbHtkOraN3LcN2JNKQCewLBHx9mKkv9npZPz95M47VhCW6e3Rlv2q7tm7BgtzmKJVY83xqc+btlvjV0cUI9IplmnLtkbBdXEiiO0txaxDgJJ00kD9Hbrx9rY8qkNlbDWFmcu8srgB5ZDliAchQBwRc8dIqSrFW0VOQFc+0bITRPGfnLgeBHWQ+xgD7K6KGhGzVZ3PSRq/0gCfBvnD2NmttQ2z5+iu5rduAf8vD5McTIPKQavv1M0R1ozUPvRC3QCaL87bOtxH36oTqYfeTUPbUvQjv4jt8qNcBOmXzZ18s0KSxnKSIrqe9XUMPgaVU/RZdf7m9sT1rOaSH+7z0kR8tDAeylZjaY9Kd2fksdsOd3PHEf+Ep6WU/qJj71cH+v4fCvjfOTpNsW6dlvbSy/enkEQ/ZQ++vurodGbK+aFKUqwqInevbHya0kkHr40xjtMj9VMeR4+yvrdjZHya0ihPrKuXPe7HU3xOPZUVdp8s2iic4bLDydzXDeovjpHGrTUV2SfCoUpSpERSlKAzWKUoDNKxSgM1ilKAUpSgFKUoBSlKHCvb4RMiRXcYy9q+tgObQtwmX3cfYan4pAyhlOQQCCO0EZB91ZdAQQRkEEEHkQeYPhUDu+Tbu1m54Jl7Zj8+DJyoP0kJ0nwxUfsn2ifrNYpXSJ9bot0W1Jl+bdW6vjs6S2bo2x5pIn6tK02L42nZY5n5UD9noAT+0FpVEuzXj5ia9pHO2Lw/Ris0HkVlc/EiuiubanU2zdqf6SC1kXxCa4mx7cV01bDoz5PkKit4dsGCMCMa55TogTvc/OI7FXmT/ABrdtfbKW6jILu50xRJxkkbuUfvPAdtc+x9kOHNxcENcOMcOKRR8+ijz2d7c2PgK7ZxKuWbtgbGFtCIwdTElpHPN5G4s58+zwAqRrptNnSSHqKSO/kPfUrFum2Os4B8ATRtIbZSIGlSe0NgvENQ669pAOR5j+FRldTs4012KUpQ4KV2WmyZZPVU47zwFSKbpv2uo8gTXNyRLZJ9EFSpi63ZkUZUh/AcD7AedRBFdTTONNdmKVmldOGKUrvtNiSycQuB3tw/71xujqTfRwUqwx7pcOtJ7l/71pu92HUZQ6/DGk+zvqKmmScJIhKV9MhBwRgjmDwPuoiEnABJ7gMmpED5rmv8AYfyoBV1CRTqjdPXjccmB+BB4Ec6sVhu078ZOovd84/wqy2tmsa4QYH+uZ7ag5pdFsMbPJ59syWbCLaUfQk8FnUFraTxDD823epqXSZSmsMCuM6gQV89Q4Y9teg3VmkqFJEV1bmrAMp8weFV1fRls0NkWkfPOnrGPPf0edPwqKmyx4kQ25Fsbm7a8A/IRRtDbsf6R3YGaRfq4RUB7etSr/HGFAAAAAAAHAADkAOwUqDdliVKiob9boyztFc2hUXMGoBX4JLE/Fo2YcjniD2EmoOPZW1JsKtrFbd8k86zAd+mOIZbyYivTaxRSZxxT7KPsf0ZdC5lknM07DDSuvWx9FBnCL4CrJabtxpxOXP1uXuqVoKbmNiMIuOAGB4V9UpXCRgioO/3XVjmM6c8wRlfZ3VO0om0RcVLsrUW6R+dIPujj8ak7TYcUfJdR724/+KkaVLcwoRQArNKVEkYqJ2tsES9ZcK/wPn/GpesGidHHFS7Ka278+cafbqGK6rbdZz67BR3DrH+FWigqe9kPSRw2WxY4+S5Pe3E/9q76UqF2TSoUpSh05LvZscvrqCe/kffX1a7PSP1FA8e33100pZyldilKUOi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05717"/>
            <a:ext cx="3200400" cy="34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061" y="4803069"/>
            <a:ext cx="1895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Liberal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0857" y="2417666"/>
            <a:ext cx="3491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Conservative</a:t>
            </a:r>
            <a:endParaRPr lang="en-US" sz="4800" b="1" dirty="0"/>
          </a:p>
        </p:txBody>
      </p:sp>
      <p:sp>
        <p:nvSpPr>
          <p:cNvPr id="4" name="AutoShape 7" descr="data:image/jpeg;base64,/9j/4AAQSkZJRgABAQAAAQABAAD/2wCEAAkGBxQSEhUUEhQWFRUXGBwXFxcYGR0ZFxcZHRoeHh4VFiAZKCggHx0lHBUYITEiJSkrLi4uGB80ODMsNygtLisBCgoKDg0OGhAQGy8kICQsLCwsLCwsLCwsLCwsLCwsLCwsLCwsLCwsLCwsLCwsLCwsLC0sLiwsLDcsLCwsLCwtL//AABEIALIBGwMBIgACEQEDEQH/xAAcAAEAAgMBAQEAAAAAAAAAAAAABAUCAwYHAQj/xABJEAACAQIDBAUICAUCBAUFAAABAhEAAwQSIQUTMUEGIlFh0RUyU3GBkZKyFCMzNEJSc4IHYnKhscHhJGODkxZD0vDxRGSis7T/xAAaAQEBAQEBAQEAAAAAAAAAAAAAAQIDBAYF/8QALBEAAgICAQIEBAcBAAAAAAAAAAECEQMSMQQhBRNBcVGBkbEUIkJhweHwof/aAAwDAQACEQMRAD8A9HwWCS5bS5cRblx1DM7qGJLCSBmmFBJhRoBoKkeTbPobXwL4V92X9ja/TT5RUmvM2cGyL5Ns+htfAvhTybZ9Da+BfCpVKEsi+TbPobXwL4U8m2fQ2vgXwqVSgsi+TbPobXwL4U8m2fQ2vgXwqVSgsi+TbPobXwL4U8m2fQ2vgXwqVSgsi+TbPobXwL4U8m2fQ2vgXwrPG4pbVt7j+ail29QEn/Fa9lbRt4myl60ZRxI5HsII5EEEH1ULTqyDev4FLm7YWA8hSMi6M0ZVYxCs0iASCZEca+XMRgVubphYD5ghGRYDtGVCYgOcwhSZMjTWotoXbO+s/RmvG5ea4rkpuWW42abpJkZBpGUk5FieUO/gb30W/ghZctduXst8Fd3lvXWuC8xzZgyC5wicyaaa1Sl2PoZDkLYItvu7hyr1HkDI2mh6y+8Vq3+Czm3FjOCRGQalQSygxBYBTKgkiDpVJjth31Fy5ZSWuYgi6kgZ7X0gOl4fzIJ9asRxCxLw2GvLfUJbvIu+dnRjbfDZSWJvWy31iuZkKsQWYERrSgTLWPwDZo3PUEv9WBl0B60rpowPtFbPpGC3m6y2t5OXLutZnL+XhOk8KhY/Zt1rO0lCEm9cDWxI643FlZGv5kYaxwq5FlvpZuR1NyFnv3hMe6gI5bB5LdzLZyXRNs5FOcZC/Vga9RWb1CtOHxmAecosmCAfqwIJYKAZXjmZRHfVXsbA3suzrL2XQ4P7Rzl3bZcO9kbshiWzG4GGggAzB0qddwNw2b65DLYtbiiRqgvWmLfCrH2UBIfEYEXN0RYDhghGRYDmIQmMocyIUmTI0rav0Mh2C2CLb7tyFXqvIGRtNDLL7xVNiMHe+jXsGLL5rj3ct4ZN0BcuM4vkzmDLn4ROZRGmtaMbsO+oe5ZTrXcSd9bkDPb+kZ0vjlmQT2SrHmqgAdX5Ns+htfAvhTybZ9Da+BfCpRqt23tu1hFQ3iRvLi21AEyTz7gBJJ7BUIk26RI8m2fQ2vgXwp5Ns+htfAvhUqlCWRfJtn0Nr4F8KeTbPobXwL4VKpQWRfJtn0Nr4F8KeTbPobXwL4VKpQWRfJtn0Nr4F8KeTbPobXwL4VKpQWRfJtn0Nr4F8KeTbPobXwL4VKpQWRDsuweNm1/218K5va22MTh7rWrN3LbWMoZQ5EgNEtrEkwOQgDQV19cJ0n+83P2/Itahyajydlsv7G1+mnyipNRtl/Y2v00+UVJrJlilKVAKUpQClKUApSlAcf8AxP2hu8KLQOt5wp/oXrN/cKP3VQ/wy6QJZ32Hv3FRJ3touwUa6OgJ/mho/mNQf4j7Q3uMKDzbKhB/Uesx/uo/bXKXbgUFmIAHEmvJPM1k7ex9j0fhMMvhqjN6tva/h/l9z3B+lGDHHFWB/wBRfGrcV430K6Evjit/FK1vCDW3aOj3/wCZ+Yt93E/3r2G1bCqFUBVUAAAQABoAAOAAr1K67ny/VY8OPI44pbJetV9DOlKVTzFHgulmGuXGtF91dVihS71DmBjqk9U8ORqy2htG1YXPeuLbXkWMT6hxJ9Veb/xQ2Ru763wOreGV+zeKNPiQf/ga4m9cCgs3BRz1gDkO7urhPM4y1o+j6XwTH1OKOaOSo/qTXdNc9/8Advie2dH+leHxly7bsFybQUsWUqCG4ET6uBg91Xlcd/CvYpw+CFy4Iu4k79+0BvMT2JGnIsa7Gu5+Bl03enF9r5oVqxWIS2he4yoiiWZjCgdpJrbUPa2zLWJtNZvoHtuIKn+xB4gjiCNRVOZGXpLgzwxVj/uL415h/EHa64vFkIwa1ZTdqQZVneGdgRodMiz/ACtVZ0o6N3dmP1ybuFYxbvx1k7Ld6OB7G4Hu4CCK8mfJJLWvmfXeC+HdNKS6iE9q/S1w/wB+/wBD27ontL6RhLNwmWy5X/rXqt/cT7at688/hRtD7bDk9l1f7K3+EPtr0OvRCW0Uz5zr+n/D9RPH8H29uV/wUpStHkFKUoBSlKAUpSgFcJ0n+83P2/Itd3XCdJ/vNz9vyLW4cmo8nZbL+xtfpp8oqTUbZf2Nr9NPlFSayZYpSlQClK04vEbtC5BMcgCSSTA0EnieQNUG6lQdjXAbQUFmydQsyshaAOtD66gj2zxqdRqgxVF0l6TpgmtC4jMtwOZXUqUy8RzBz8uEcDV7Xm38Yr6ocKXYKIvcTHoqxNtRtHs6DDDN1EceR0ndv5M4HH47z7t06sxducsxJIHtNdn0G6AteK4raCQo61nDNy7Ll8dvYnLn2Vz/AES2Zir+Is4jDYQOlsyLmIlLJB5pILE9jKpg9te6Vzw49fzPln6vjPiTk/w+GS0SXHr7+30/hSlK7HzwpSlAcl/Eu9GEZTZZ1b/zAQBacEFGcccpOhPeRzrx3HsgyG7rZDq11eDOgM7te9oiv0a6AgggEEQQdQQeII5iuSwP8O8Lbxf0nrOFg2bLa27Lc3Xt5ZZ833ZecsdzUvgfr9H4lHB0uTA4v83Hf5d/65Om2dit7aS4EZA6hsjjKyyOBHI1JpSup+QKUpUBqxWGS6jW7ih0YFWVhIYHiCK8Y6YdDrmzSbtnNdwU6jznw88jza338Rz7T7ZUfaGfdPulRnynKtwkITHB4BMdulRxUlTPT0vVZOmyLJjdP7+54p0X2uMPiLV+ZQGGy6yjCDAHGNDH8tev9HNsjF2d8qFBmZQGIJ6piTGk92vrrwzH4G7gmK4rDthwzE5lGawSTwRllVHYukCK9a/hc4bAKQQRvHgjUHWuOJSi3F8eh+34y8HUYIdVFrd0mk+OzfudbSlK7nzYpSlAKUpQClKUArhOk/3m5+35Fru64TpP95uft+Ra3Dk1Hk7LZf2Nr9NPlFSajbL+xtfpp8oqTWTLFKUqAVrGDa+NGyJOmkl4PHlCyNO2OzixNwqjMNSFJHrAmtVrarIoWDCRb8wcQCPSfymumNWbgjd5Me0CwbOOJXLB9amTr3c+6tWKvsFDWwHkqOJGjEDMIB4TNZnbTcIPHL5g4/8AcqBeutuZVlt9ZgCxCCCGA/NEEgxP4OVWa9SzXqbdn7RN0wbToQsnMBEzGUHn/wDPZW/F4K3dy722lzI2dc6hsrCQGE8DBOvfWqyHW45dxkbLkGaYPAgSAOPtn3CYrA8DMeE/4IPtrmcz7SlKgFKUoBStV28FKiCc3ZEDUDWe9hwmvrxmUFyi6kkRy/qB7aqVlSMnBIMGDGh7D21Atu6pciGcPESWAkLI7eZPIdwGlSbeGe6eo7i3zZsoLdywoPtkeyCDIxOxoE2WKsBHI5h7dPZw1MRMjp5bN6MqxtR9QbFyVt7wkCVPA5F5loPDt0rQu170DNhmmQNJOskNy4SCQeYjhNWS3PNGdw+aGRsvYeEKCeX9uRE7Lt7KVEEz2RpqBJnvYcKw1Rlqiv8AKrwrbi5BAJ7VkuNQNfwKdAdG9U4vtsiIw948vN4HTx48JFW9KhBSlKhDG4gYFWAIOhBEgjsINYYXDJaQJbVURRCqoAUDsAGgrbSqBWLuAJJjx7B2nuqPicaqMEnrETrOUCYkx3g6DjHLjUbDYy3Oa7mY9giI9/A9g9uaJrUYNmlGybaR7vm9Ve3/AHH+Br2lDpXxi1sxcBjkeP8AjiO8AEcwB1jvXpBa7Gj1L41jd25ZYQysR7Pfx4110VUdNVRjdJKnIRJGh5H26++D7ajLccWWI6zqXiZMw5Eaa8BFaRjEDdQkKZPX4T2HLOp/NHrDEyMd7nsOVYoc7aklSCbk5ZEmSGA0nzq5OLRzcWjbhMe7Pka066E5/wAB10AntFWFUf8AxGp+kWlQDztD365hPCOfDtmRsXDYsqCMQhJj8ClY5xAns19fCdMkLiuE6T/ebn7fkWu7rhOk/wB5uft+Ra1DkseTstl/Y2v00+UVvdwoliAO06Cq5Z+i28rFTktajj+GfeJHtr5s3DXDd+2M6EFlDZeoD1c0xxOtIwsqjZZg1rv4hU84+oAEk+oCSfYKqXw9zPpdIBbJAGUA6dYBYH4uHdVrszZc5m314Eldcw4ZFMcOEsffWvLLoaMXfVrTkNwWTMg9sMNGExHI61WPik63Wtng3G7q0fqd5q121sn7Ii9dJNwLLEHQgmOHaqn2Cqqxh3LKTczBjoGVSFIPGCNTW4xo1FUPpdsyQ1s6zIN0ydf+Zx0HvqXhlR0JLgBWkFWIykrB1YsROdhx/vWm+ty6VJuQxA6wVZjQ5TpqNeFbdlbOL3QTduDqE9UgaggA8OQZvfSSsslZGs7HwzOYzz2NmWdSZXMAW1PKeAq4wmEW2CFmCZM9sAf6cBW3aWyvqnm9eMKTqw4gSDw7RVPjsLcDOq3rkDXU6wDGXTtjj31h42YcC4W4CSAQSOIB1HrrKq3aOFuCypF2OqcuVFUrw4EcteHOstnKwe4GcuBlieXnSf8AHuqShXcjhRrx9psztnIUBJHHVmKiBlPYP71Hg9X6xutw04dYrr1NOsDU/HRlvTPCxEdu9aOPKYnumohVPqNW1IzcNDvj7+sW9g7a3FdjceDUbUlpuGbeadPysFMdTXrRX1cGWNu4bhyhiOAkHMoJAKiDE699bwEz4jV+F2OGv1ozerrQB3VvsAblNT9oc3d11mO6t0aIq4GxcK7osFHnAog0zIBEr2Maxu4XDsqtbLABlz5raea0mRK9imt2yANOPKZjhmtQdP71GwDKbOucDMgMjXJlaD69Tp2igM3wCXGRbDMvWlgVVdVggzl7Cfea1hMwZt4epHL8zQI6n5gPcKm7G+0TjOZpBj8qxEev3j21HshMl7Vv/Ly8NRvOr6tePHTvoDWQYU7xutMadjZTPU01FfWttNxVuHMiux7OoYMSmupFbHCZbOra5s3DT60z6+sT2aCtoC7zEwW+zvxMR5wze5oA7RNSkSixACjjoBxPGBzNaVxJIByNrrrAPtrPGfZv/S3+DUDHpf3py77LmM5S8ZdIiDHu765Qinyc4pMm78/kPvFN+fyH3iqlbeJ0n6Rx11fzeXP/AHqXsnfLcDXN8FBYsWLlcmQxM6cY7635aNaIkYRFfEKWtjMMsEgEjq3uB5cKDB29zdG7SDdUkZRB6y8a0dHNvpjit5BGqqwmYOS40Tz6rrPYZHKpw+yufqL8y1pKuxpKj6mFTfWzkWQiAHKJAyXdB3VBODt/RyN2kSDGURP0ca+urRPtbf8ASny3ahn7A+z/APmFUpL+ip9KnIs7qJyiYkae6qbCW1CFBbIWVPUhRORGBEEazHuq/wD/AKn/AKf+oqi2b0jt28TawZ8+4AQf+kzADTXSw866SvaKjVkasw8m2pncuTMmWmTqZMtrqSf3GpyXiAAEaAI4r41VpbxMD7x5na/n6d/+1N3if/uPM7X8/wB/+1Z0RNEWoxOoBVhJgExExzg91cZ0n+83P2/ItdTg1ugHe7zja88sRmzGYzf6Vy3Sf7zc/b8i1KpmapnV2LRbDWwsTkt8eGgUnh3A1lgluIxZuIIAyrmUjIBOrAzx5cq27L+xtfpp8oqSBWFJoypNFbcsXCwKxE5zmGXraaCC2mndU7A37tsEFbbSRqHYaBQv5T+WoDbZX6KuJCOwZUZUGXOc5AC6kLMsOcVjd2w1tC13D3UOZUt25ts912MBUyMQO8sQAJJMAmrvIuzLDH3btzJC21yuG1djMAiPNHbVWli8pXRSFIIIBOhIzcY1GvZWXlzLpdsXbbby1bg5SDvnyK6spKkAzInMI4agnCx0hDSwsXd19YFujIyk280hgrFknI0FgOQMEgFvIbM+3LN0H6sTCiMy5ZPCDBOkKOziam7PS7aYGEYBSsZiDqQZ80/lr5d2kq4f6QQcu7FyPxEESFH8xkCO01X4npHlt2ri4e7cW6UXQ2wUuO2TduGYHMG0MSBrTeQ2Ze4nF3HRlyIMykTvDzEfkqsxNi8SWOTraNlkkAmSQDE8e2sV22N4ltrbozOtszlIRmtNcAYqSPwFZE9YjtrVf6QRd3VuxdutndBlKAHdojOQXYaA3Qv9St2TTeQ2kTcbna3lBMqpy/VxJ5AnP2gVlg7Lqzl8vWiMs8p7fWK3Ya4zKCyG2TxRipI9ZUke41tqObfYjk2QccjHOoGjC31uwo5aIHs7ONRfo79TTzeOh165fTTTViOdXFV+09pG01tFsvee5mgIUEBQCSTcZRzFFNrsVSfBo3DzcMefnjQ9XO4fs1giOVffrFQILebrFiZI/EugEdgPupidupZyfSEaxnVmBbKRmXXddQmXKjMAJkAxqIrAbbuM5RMJeZlRHcZrQyZwSEbM46wymYkd9a3Zd2fcOly3wTPwE6r+JO48lJrTas3VTKbYOi6hj+EERqvPPPsrdf29DOEsXriW2CXLiBSFbQkKpOd8oYFsoPMCSCBsvbbRbT3SrQl4WCNJzG6tqRrwzOD6qbsbswwu8tOrbvPBkwSvGBzB4QTXxMM4VxHnZY0OmVs2umvZyrWm323ly22FvLukDuxa0QFIcg6OSZ3ZEAdlbre3rZt3rhV1FpVcggZmVrYdSkHWZK/1KRTdjdmJw7wgjzc06HXM+bTTTjHOst04a6wWc63FA1EbwgzMaxHdXzCbYe45VcNdyrcNtrma1lBBhjGfNAPdy0q3qbsm7NeJUlGA4lSB7qmrtJY8x/cPGo1KzGTRFKiV5TX8j+4eNaMdjw1t1CPJVgNBxIPfWFK15jLuyDh8Fh7dwm1Y3KwpG7t206wLSdBxggHtGlbRh7IGXLcgwSMqQSOBYRqdeJ7uwVGv7ZRbxslWzDc66R9c1xV58jYafWK04/bwtubYtXLj7xLQVSglnttcBBcgQFQzNXdl3ZYratghgL2ZQADCSAAQADExBPvrH6NZy5clzLM5cqZZy5ZIiOGlQLHSBGZUa3ct3DdNlkfLKNujdDMVJUqUWQVJ48iCBjhukGcK+4vC04Zrd2FKsApYEhWLIGUEqWAHAGCQC3Y3ZZ7u3OaL2aIzQuaIyxPGI/vrx1qLawdhXNxcON4LilLm7thwgCBgGEQIDiB2ntrT/wCILefDLlf/AIhM4MDLbBUFRdM6FicoiZINTsFjBdzwCMlxrZntUwSI5VN2Tdln5TX8j+4eNPKa/kf3DxqLSnmMbsyxuL3gChXHWU6gAQDPbXBdJ/vNz9vyLXd1wnSf7zc/b8i0UrYTtnZbL+xtfpp8oqSKjbL+xtfpp8oqTWDDOaGxb5wn0V9wyhEUGWIfIymHUiIIUg8eNZWuj5VALVrC4dkuret7lDkZgCrC4AF4oxWRqJnlB6OlLLZzP/h+69xrjui5rlh92rO6DdXjcZpf8T5gICgDItYDo3cNzO24Vuvnv21KXcQGR0Vb6qApjOrE66oICzp1NacZ9m/9Lf4NW2LKQ7Iv3LVmxda2tu2bZY2mfO4tiVAJAy9dUb1AjnX230fZVNtbkp9Kt4hM0lgA6vcQnnLhmB/n7qvMP5i/0j/FbKWLKfH7HNwX4ZQzm29skHqXLUFGaOIDopgcpqvxfRbOmGDJh7+6Fw3FvLKXLt0hnugQ0EvnP7q6ilSxZG2bY3dtUyW7eUQEtaW1HILoNI7qk0pQgqk6R7E+ktZJt2Lq288274zIcwABGh1EHlzq7pQHPYro8b1u3afJZtWxKJYkBboP1dxZAEJowWILHXgKjYjo41y6b16zgr9wpbUtcQ9VkBk25VoBLTHKOddVUXan2T+qrZbK19n4lTdWzctol1zczkE3LRaM+QGVeSCQWiC2oYCK04rYd5s9oNbFh8QuILQ29EXEum2B5plkIzSIDcDGvRGlSxZV3dmMbmJfMIvWUtgdhUXNT3fWj3Got3YBLYc51ColtL4g/Wi0Q1vKeUXJOvEEir6lLFnNYbo5kxD3txhHZrzXBeZfr1DHgDlOoGg1rpaUoQUpSoBSlKA5kbCxDFrty5aN/wD4cKQrZG+jtcYs44qbm+fQTl086sn2LfZt8Wtb3fpeydbdhUstaCZozE9ctMDsjSa6SlWy2c8Ngu1xbt10LG9vHCghQgsNZW2k6k9fMSeMnQaVlhNmYlbaWDdt7q2hTMAc91QhRFcHRIlSSpMldIBirLbH2R/qT/8AYtTatizk26IM1t810i7u7Nu0yFgifR1BtM6/ii/nuepgKttmYS/adwd0bb3XuEgtnGfWAIjQ9/CralSxYpSlQgrhOk/3m5+35Fru64TpP95uft+Ra3Dk1Hk7LZf2Nr9NPlFSajbL+xtfpp8oqTWTLFKUqAVB2zit1ZdirMIIOUSQCD1o7BzqFcx1+DoQddNw5hhmhBB6wMDrjTv6wy632hiQXDWyILEMttnlc1zKsAzMIoJ4ag6ZhGqLRZ7JxW9tK4VlBGmYQSI86Ow8qmVz74/FAibcKWMdR2IWbnHIGg9W32+d7svKGIzRkMbyPsn1WeAnu4kwvYx4UoUX1KUrJBSlKAUpSgFVfSPHC1ZJZWKnQlROXsLRyJ0q0qKzlruSDlC5pkgGSRxHZA00qosVbo24a9nUNlZZ1ytow9ffW2o2DZpdWBhWgHtET/qPf2g1JoGqdClKVCClKUApVLhelmDuYg4a3fVrymCoBInXq5oyzodJnSrqqBSlKgFKrrWMvEhjZAsloB3n1uWYFwplyhT53nyF1idK5jb3TDFDFPhcDg9+1nIbzM2UDOJCjhxEdae3TSap0WKTdI6HpNjRatAsrEFlkqJyw6nX11Z4e7nUNlKyJytow7j31yT9NC2z7mJS1F9G3LWXOiXpAIaPwic3IkCvnQTpRfxa3VxKW1uJkIa3ORg5IghiSCpGvaCKNpK2PLlV0dlSoyXHBGaIbUQNQNOPfJHv7ta25t9QLjdYC27rlKGW3bZWYHsmYPceNYU0yeW7ou6UpWjArhOk/wB5uft+Ra7uuE6T/ebn7fkWtw5NR5Oy2X9ja/TT5RUmo2y/sbX6afKKk1kyxSlKgFQsViGZt1aMMPPfiLQPr0LkcBy4nSA1fjtuZcR9GHVZguV4LRMyYEyeEAiNCSYEVb4XDrbXKo04mdSSdSzHmSdSapTRhb7K26umW/A/AXQPVoHA4gceI0kLNrVicOtxcrcOMjQgjgynkQdQaqMBtvNiPox6zKGzPBWY4GDz4yBpqCDBigLylKVCClKUApSgoBXlnTT+Il/B7RNkKu5tqM2UTcOZQ2YE6aGBBEcecEdrb6SSEJtOMwBE5hoYgiVA/FHWyjQwW0qi2tsfA4i8L9/DTdYBi2dyDCnKpS4AnBD5yieWaDHbFom91ao3Hs7Kv+F/TnE43FXbN8IVKNdUgQy9YdSfxCG4nXQV6fXG7D2dhLGI3tjDC3eupJZWbKLbFdMqDIpkAkZQNPO1q52Zt4X8mS3EkKwZgGRjbFzKQAQeqe3WQeBmmZxlK4KkSXJc0qEdp2/+Z/2bv/pqLhdqjEG/aTMly3wJDAaiVY5gI7x/muVGaLetWKvrbRnuMFRQWZiYCqBqSeQiqq1YxGaXJMkNC3ICE5SQdOso66gRr3TIjbU2ZevbOv2ON65aZBmbQsViZLPAmefsFKLRXWumuy7diyi3UW2CgWEOVcsw0ASPszMgEZhmiRPZW7gYBlIIIBBGoIPAjurwRP4V44q0hBcBgJm0YfnDjqj1cdB26e37DwzWsNYtvGZLSI0GRKqAY9orUklwdMrT4J1aMfjEs2nu3DlS2pdzBMKokmBqdBwFb6rOk2z2xGExFhCA9206KWkKCywJgEx7KycjnNkdPbOMZLGHViTObP1CFBICtE8RDSpMgRxMDdtfaVnAXGvXLaWmvCHcDKCVzFS0DszgE6nqiToK8l2/0Xxmyd3de7bBckKbLMTKwetmVe0cKqNs9IL2MuZ79xn5ZSxKiAQDAPETP/uK6TxKcWk6PVGddz3XpfYtWNn3btxEy9R7htwruxZRmk6O+uhPYK4PYPR/F4m0MTgcZcsgsQqqmjFCY3uVu2eqQw1U+rj9o9JMRewlrDP9lbyQYOoUMqROgPnSRxy+uXR/pdicFbuW7DwtwyZnjlK6a6cQZGvUXWJBQw9q+5VPtRcdJOk+Ix9yzhrrFVtbxL4tnKrsOrqQesJXTlB9dSNkdMr2zhcsljetZFNm27SVaYK5uItwDI1jQCJJHHeUCFtgJaXd651QK76R9Yw1bSezjJk61N2FgPpuNtWbjMm9fKSNSoCk8Dz6vOtOCfsa2jp+/wDR790K6RjaGGF/d7s5ijLOYSvNTA0II5VfVR9D+ji7PsbhLjXBnL5mAB1A009VXlcXV9jxvkVwnSf7zc/b8i13dcJ0n+83P2/ItahyWPJ2Wy/sbX6afKKk1G2X9ja/TT5RUmsmWVVzbEGBbbVssyIHeeceIrO/tEpl0d8xAjKFMkxK6mV1GnHvNaLeIBYAZicy6BWJ6oE8Byg1Px+IANhiHAQrmJtuAOsvGRXZQVHZRQwGLF0E5SIbLxBnQGQR/VHsNSqr9iOCjRyYg6EcgefrFWFcpKmcnyKiY3GbuOqWmTxAiI4z/UKl1A2ldClZ5qwGhP4k7PVSKtiKtmuxtEupaGSBMZQ2nIvroCOQg9/EV8sbXzMFNtl1A4g8SAG/pOYa99b8Fem1chbhD2VCkW3IbqHhp3iogxC7wrqGiysFWBkG0SDI7BNdXBUdHFUXFKUrgchSlKAwNscIEcOHIcBWCYS2Ii2giYhQInjFbqUBo+h2/Rpocw6o0PaO/TjW0WwOAA9ndH+NKypQCoeK2erW7iKAu8nMQBqTxY9p9dTKVQUF3owsko0SQYIkR1SRpHNT3Q3DQEY4jo2Wz9dVzoV0TnkCzqeAy8BAM9ok9DSlls59+jeZmYlIdQpVUKhRmckW4bSc+vfJ56TtmbJFpi5IdyCC5UBjNx2kkdzgez2VZUpYsUpSoQ5vpELF5xaxOHtXkXLGcAlQzKrP2qArE5tB1fO5CqxOzbF4dbAJdVYtoxEkKQrgJqCZzseXDUma7mlastnDjC4Y2VsthVNgMs2hcZlXqs2dVDcj2qPOnWtWx9jYQZ7iYO1adLYJUENMqjEENm0BPnZJ00PKu9mk0sux5/c6O7PRTlwOHuZVMAZi12A+qTMgZBJ14nXQZpdjZ+GTFB7GDtSplL4kiYuAEGf+VGkzmiRpPa0pY2NODuFkVmABZQSBwEiY1rdSlZMiuE6T/ebn7fkWu7rhOk/3m5+35FrcOTUeTstl/Y2v00+UVsxNwqsqpYyogcdWAJ17ASfZVbaw73LGHNu4UhEOkidF0MdwYa9ta02TeKwb7BoA0d2HrJMaz6vXWSGXlJ2ALWWnkBnlWgwpIHPtGgnWsMNj7jFs1l+qmcAl+swJIUZv6Ry93Cj7MxGWBd1l9d4/BuHLlw7Bx14VuXZ97WbpPmlVzN1WGWQWEFlIU6Hmx9lKb9n4y5cZs1vKo0DajOZ4gNBAjtFT6qU2deA0vEuCOsS0HLmgMskCZSY45SaYfZ95WUm4SA7HV2MoToCIiQNImNZ1qELaoe0sW1oKUQuS0ECZAg66CplKEOeTaV0KsYa4ZAyhWYAHWVM6LACxrrrwgTMwOMc3Mht5VILZutr1mUTm55UU+phVrSllsUpSoQUpSqBSlKAUpSgFKUoBSlKAUpSgFKUoBSlKAUpSgFKUoBSlKAVwnSf7zc/b8i13dcB0pvAYq4Nfw8ifwL2VqHJqPJM6S4l7eNvJbdkWEbKpKrmYSzQNJJMk8zUDyle9Lc+NvGlK6NdzbHlK96W58beNPKV70tz428aUqUgPKV70tz428aeUr3pbnxt40pSkB5SvelufG3jTyle9Lc+NvGlKUgPKV70tz428aeUr3pbnxt40pSkB5SvelufG3jTyle9Lc+NvGlKUgPKV70tz428aeUr3pbnxt40pSkB5SvelufG3jTyle9Lc+NvGlKUgPKV70tz428aeUr3pbnxt40pSkB5SvelufG3jTyle9Lc+NvGlKUgPKV70tz428aeUr3pbnxt40pSkB5SvelufG3jTyle9Lc+NvGlKUgPKV70tz428aeUr3pbnxt40pSkB5SvelufG3jTyle9Lc+NvGlKUgPKV70tz428aeUr3pbnxt40pSkB5SvelufG3jTyle9Lc+NvGlKUgPKV70tz428aeUr3pbnxt40pSkDVi9p3gjEXrg6p/G3Z669P2IgGHtQAJRWMCJZhmZj3liSTzJNfaVqJY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3352800" cy="21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97" y="-15850"/>
            <a:ext cx="2216053" cy="243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2.bc.edu/~heineman/maps/1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72200" cy="46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l-flags-world.com/country-flag/Greece/flag-greece-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525818"/>
            <a:ext cx="3498273" cy="23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oureuropemap.com/europe_map_politic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4495800" cy="35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xQWFhUXGBkYGRgYFxkeHxwaFxwYHBocGhcYHCggHBwlHBwVITEhJSkrLi4uFx8zODMsNygtLisBCgoKDg0OGxAQGywkHyQsLCwsLCwsLCwsLCwsLCwsLCwsLCwsLCwsLCwsLCwsLCwsLCwsLCwsLCwsLCwsLCwsLP/AABEIAQkAvgMBIgACEQEDEQH/xAAcAAABBQEBAQAAAAAAAAAAAAAFAgMEBgcBAAj/xABBEAACAQIEAwUEBwcCBwEBAAABAhEAAwQSITEFQVEGEyJhkTJxgbEjQlKhwdHwBxQVYnKy4XOSM0NTY4KT8aKD/8QAGgEAAwEBAQEAAAAAAAAAAAAAAQIDAAQFBv/EAC4RAAICAQMCBAUEAwEAAAAAAAABAhEhAxIxE0EEUaHhFSIyUmEFcYGRFGLwQv/aAAwDAQACEQMRAD8AofEMZcN259LcUh3jxtB8R86jnidwf8y4TzBdvu1qPxL/AIt3/Uf+41FYT76jR3JExsbcbVb133G4350h8feGhu3f/Y/51DbTnSHuTTUNhEq5xG7yvXf/AGP+dKXH3f8ArXZ/1G/OoirHvpSqaNhSvJK/iF4/867/AOxvzpRx92P+Nd0/7jfnUM6UgGgFpBD+IXf+rd/9j/nSW4hdH/Ouaf8Acb86g5qTcPKikK8BK1j7p8XfXP8A2N+dO/xK4f8Am3Nf+4350MVoEUpDQaBQWHE7hQ/S3NP525fGvYHiNzLlN25r/wBxvzodmIFK2ilrAKC9zGXQSe9uaR9dvzriY+80fSXI39s/DnUFr0b606LkClA0EsBjLhTW5c3J9tvzojcxt0ooFxxO/ib86C4U6L+t6LO40MaRUJvIUiLicddWfpH208bb+tSOGX7pQTcuHWT4m6++oGJ8R0/XxqVgsSFlCQCfZPmDNaTe3AEshe7fuM0B3hY2Zt56zShfeT43ABP1jvrpv+opC6glY/M6ae8T91Lv4YwI8Sk6dfKfdXLva5K0Js4u5JLM3wdtR8qmcBxT98QHeMp3ZvtLFD8QSdmB0M/d+dPcHuxfI6Ifmn6+FUg22BrBS+J3Ab1wfzv/AHGobpT3Ewe9u8/pH3/qNRc/UEfGu+hYsZIJMDU9KdFvKdNW5np5CnA8mSRPWlwo2NG2MkMqkVxmpVwzSGSBNZDiCaSzTXpr0U4jdnpri140oCsJ3PU7bWm1FPcjQY1DbMZp5jTAXXfnTmWswIkry/W1KuvpSLQ0PlSYkgdaSjBjCrt00/CpmLvD6qn4/hyqLZ9qOcaelTxZzMyzqB7/ANcq5pchSIrrPoPdrUPGxp7oooxBAAGun3T1670I4kSAum8/M0YO2ZoRhOKXEOhkSRB1G0UQHae8ARlQjTltA3IHlQANsfP8al2kmfPSqz04PLQsWyaeO3TEomxGgOxB/Oi/BscO+K5RORientLA1150B7gx4fu/KjnZThjC6xcwSh095WlSgngL4K9xJx31wEfXf+41DZJFSuKL9Ld/1H/uNQslUQsT3czXFseVPWbgAOZZMaGfwp24hgbAHz/CjZRIjgKo1Et8qYbXc1JyD3021srrFFBGQtcbpz50u63PSTy6U3FOKzoHpXSedeivAVjCl610bH9cq9OlWTgPY67fXOTlU7CNTSSko8mZXUT9fA0sCi3GuAPh2YDVVjnrrzihYNBST4NQsDSu2FGcetdzU7gzqx8qz4AE8JbkmZ2OvpUyw4DkkgRl3aDrA5xImg5vtJjSdJ584rllZ+OuvwqDheTWSuI40KPC2eVGv2TM+n5CgeIxLvodgZAA2nWJ+NE72G0Ijl8qHJamKtpKKQsmxy3akBuUx6f4ohwm/luL0YQf174qDncCA5C9IH5Ut22IrNWCy3qByAHuFTeDj6Vv6T81oTZueFTO4onwUk3TH2D81rlS+YxRuJj6W5/qP/caYBqfj2He3JH13/uNRzbBG/rXSFDWSmXM6zT90EAid+lNIRHWiiqG5ivFuv691ead40pt2pzHJ5muTXJpYNMASRXQ1eJrxrGJnCUzX7Y6t0n9a1ufAFt5RnZQo0VT4T74PnNYLhLuR1foa2XgLWrtpGYHOo5EwY1g9f1vXJ4i7QVGwZ29wqW3zBoDaMJ5a7isvj8fSa0LtpiLDW3uKZbOYJmCfCTo3PdY8qz5TTaPBpKjp0/XvpzBtq00y7U7Y299WfAgSS1pv+tadwiQTtpP/wB/XWoVpiNQafsYyDqNJ3H5VFphJ2ItQIoLYXWj6urgZSCIAjoTE6cqFYa34n/qNbTfKE1OBjEpAFO8PwxfmNOtex4p7g678qo38pOLC1tMigbgDX86JcAb6U/0H5rQ5Xn8an8C1uHplPzWox5GfBTuJH6a7/W/9xps2HyhspKkafnSuKf8W7/qP/cal4e/KLoSYy7nSCANhzE9aq8BiB7i5iAOZpN22VMagEj2hB5TIolcwOX6S42Qkk+fwC/4pVi4muW2zE8yYnz2o7/IptbO+DL7QyDSNdQNCT8fu5UGAJMDWi1xx/0gPjUW6g6Mus8j86MXQaZGvW8pgx8K4bZAkgxTmWTMzHx68vLf4U5iMQMp320nzPl8T91PYP3ItFj2ZxYti6cPdFs7Nl67abj3kVbeyHYLvEW9iM3igrbUxCnZmYaz/KPKtKw3DmJ7k6ggwX8REaanbKRpGh0pHPyFc0jIOz3YbFXir5AEVhmk+LTWAOsedafheCAWvowzKZBQ/eQToCDyPSi3A8OMPdKtIT2czaSdYKwYIIIECT6GrQ+FU7aTzH5bGpfWsiz1HGVowjtbwsLbYXGKas6qQSzNsJyCAB+OtZ/bYfGvo3iXCLVx5dAzpMA7xziq52s7PWCiuEBGnh0AKjfzB3GnlWUtiHjqbnkxXcxUlKKdpuBHCXo3RhmQnoeRPUSPfQq3VbtDE6yvhpthvTuGMbifwn3VxkAE9R8qneTUJwcq6kc946DfT3UUw6Tnbzn5CoeFQgEkazpr+HrRTAWvAw8h8xQ5dkNZ9gZxFdKawN7IU6EkH7qf4mIFQH9lPj+FOsoWAfJ1opwEfSGPsn5rQW3ckA+QNGOz9wd6f6D81pEijeADdTvblxAJPeOPIAE7ecAE1LvKtuEt6tzYcvdS8Swtm4RuXcLodsxkzUQSoyr7bbnfKDvI8h6nSkk7f4KQiDsVCkljmbc+/XUnl86hNiDuTl6U9xO4qsUUyeZ0+Pvb5VAa34iCZ8+oHOrQVrJS0iS2KHU/r40jvByJFMKN9f8A7TlvDs5y20Z2gnKqknTyANU2oG4WT1HxG/3b1IwdhWe2rey7opI6MwB32MUdu9i3WwbouHNkDBCujxGZZmbbiRCsJoJwrCvecJbVjMeUeZOwj76VvyApRkbbwriC3GKKPAoVQJP1QIC6xtl2J/KwWWC23cHbw76L1A9RVQtdmD+6qf3hibY1nSTHRSCNdZB2GtWTDnLh8PanOWP0hHUhiSfexj41Ljk5XV4DvFOFreCoWgpB6yNtV57VAtcRuWA4dCLdsaZhA3AUBuemY7ncbbUXt4Yd81z6xXKehAMj08X+417iNsOhBErOo8gZI+dO491yIpdnwV/EX0vguAVkkTOsiIMjbWg/GcO1yyVIOdTJ5T5/jHuqyPw4JhlUEEAQSB7QP1iB9YyCT1k1AuYUyj3Nkkt5wD5xtU6fDKpq7RUu3HAxfwVruwGuW1BGolsujDXc61kaPBgqQRpB6+etbnisMLTXbK7XPpbR6MQS49zamKx/j1xWxBZRBgZx0cSDrz2GtFSzRXTGMOwkCDqR+vWnAsnQaAnfyJ/MU3YgEk7AT6fr7qaxOKlWyzE76iZ8qNWyhLS/mdVB0G3nrp6VYcDb8L+4fOqvgt0I6fiau3BsPNq8SD7Ij1H4UJKuDj1OSs8VXeoVu0rBQzEbxtrt1ohxW2dd/Q0IcwEP8x/CnjwGAVRlGg1/XkKLdnLoN06D2T16rQokCdvSinZtvpDv7B+a0EM3gb48wN8jkhb1JM0CxF/KHbnqPdy+fyotxQfTXP8AUPzoDxNxkjmWE/8A6NLCJ0QYMYEAzsYPKeo1OonXaluZAERlHxMkk/r3UnJqNRETI8+XvrkDnOvlHvq5nySuF8Pe/dS0kZnMDNtpufOACYHStX7NdiUsSVe+XdSjNoq7jYICSPOaonY+8Ee4+cgrk8KjcTJ8X2fL7q2/+MomAfE29+6a5EGZAO430/Ckk80R1JPsVrF8I9myxNlGOYGZEg7AmcpiTB0GlTeIcMtWUzA5csqCIkkGIJjlJO9De0OPLlVYgFVslrgO15va33Gw+NVTinalmNxM4NpELNMgFgSVC++VEQfKkWeBNrLRxHtMO4+HiOwKg6k6c/HPuFVXBcSuWrQxNq93d27Hd2mWe8h2FvfqQNutAMTxVr9lpAUayqgwANBPXYn4itF45atrhOFWmWAsvlaAxi2YHUakbGg15j1WF3HcT+0XFYNm/ebCXFByk2yVIIXMZVpEe0AZ1g9KkW/2n4azZOaziQHBfUIT9KzQSQ8RmkCs/wD2g4qb4kQr23AGYHxFIDH4x/8AaE8MsNibptTJvYfKmZoGcOrpqdunxq+knKFyIzpSwamf2hWlw695mVSHZTKnMn1R4CSDJAEj5aN4n9oGFuYd1KveC2z3gCEJl1ESdxGnnrWLY7BXcNda1cUBxoYgggjkRuPxHWn8RIvW1bKohQwXQeImdAeW3wplpKuTWa5wa5d4sFVZtLaVZYnxkEaHwnwgxvz1qv8AbvsobRN1CCEEXJBUkcnEiGA2JBq2fs2xlrDYW9lYFFaVMzKsJXURMbfCoXGkvXbrG9mW3eUoqkciDr1HXXauWTSyi8G934Mkv3Z8K+z8/M09YtklQq5tZI8vPypVnAuSyqCSpIM6HyMHXUVYOH4ECABDNAOp3+Om5NPKaisFHkncOwlxiMoA+A/CrIuCurbglZ6ZR+K/jTeGwKhVDABgNfDz98U7+7jlc+Ex+NeZqSlJ8egcAPF2rg0In3KPyoRj7UoZSfLLz67Vb2wAP1x8H/zSW4IDzb/dVNPVrkDSKMToPcKJ9nf+Kf6D81qd2i4KLaZ1zklgIidIOug8vvod2eJF46EeA7iOa13ac1JWjnmMNfz3LuaJFxthtB0nXn+dQeMYcZZganTKCD94+GtP427D3WSBF1jE6+0Y199N8Sx7XLYzqR4dWjQwMoIgRrWzdorFlecxp8P199IanMaPFGxAE++BNMZ96uO35ll7DYwC8bRVc16FVyASjTrEjSRPoKsjYu5ZutaV2KZgqGZBYyGBEwyEGD8ddqzpLhUgqSCNQQdancP4llL58zZ5MzrmPPXqY18qScG8oWlZeGwd05LIXMykZjuMyliAvONqr3aTDANiO7AYZtSCNNEZoGugYkfA9KtFnH3ES6VMOhYBswHd5ijM0RBks/lp0FUXGY4y6LIhmBbNMrzB05nnJpIJhS+YO9jsOj2WDDmF/wBzwPd7QqxftfVTbw/gL+G34tItgkA6bnNEdPuoV+z2+q2rwZZK6z02Ovxg/AVM/aBxswU7lvGq2STEKVZgZ56xIo/+sLuRlyyp8M4RYJuriQ1u4Lea3pA5kMRInw5fv+EPhmKAFkhit0XCisNwLlsKsmNcriRr1qPxniX7wxY8lTLPPLIbbrM/+IpXBVQXLbXRNsPaLDNGhZlJkchofhHOulJ1cv6JOrpHcXxQ4m/391IEItzID7s2pnMT1PlXeDcN71mUMAbVtrxH2ipUZR0MEUQ4Zj7dn99w10AZ2bKxndCwywNiRznpQLhFxhcBUwYYe8ZWkfrSYrK6ajjyNfFmh9nsHcwwW0bajW2Wg75JYsRMyCFBHlWgY9muqFZjafLAlgIB5wp1JE+mtZ5iLqtYVwXKrlhjI82A0G3TppsBV34W4xKJc7xGuCBkzKApURPViT1Pwrhi27svJYVAbj/AwQ3coxuqqC0SwHeBmJbw6DKqgSTrLcgNamrMDzB6ydPcZrSOFXwyXAVhAXCMJPMiZnWYJnzrM+M2WsvOViLssq5TnBOpGUch1GnpTuN8C7qRasO14orC4xkdW/Ong94fXJj38xVBvdqCmVcu0BjPLnt8atOYkAgmklpuPIr1PwGA93mQY11A/KlLiLn8vp7vLzoJ+8OPrGl/v7iPEfypaF6i8ghxTi72becqh1AAyjczrttoarnCse97EM7xPdkeEQNCuwrvaHGsbIBM+IQPX9fGoHZknvj/AKZ+a1bTWAt2hjEhu/uZRuzyNvrGlXsG3tT4QNF6dBPMClEkXbukxcbaZEsaIC7bNk+JQ3myjT3EzMzSzk1wVhwU3G+17wD6zP3zUSKNYqwJZjAKgQp0kDf8adwWFRoMDbYqD/mqqdItsTVtlfzV5W5VYLuUSAJH+n+PuozwazabDOHtvrmj2RqIAMHeDsCRrTLUvsLKCjmyr4mWs2m12yNr0Lb9dCPWo1t4EDrRYgNYnLADkFY8lM/cfSoOYAzlHodfvoRY7XkXbsVZFq1dzam6UBHIewYj409+043br3shGVGRiijxMAACQeitrAHOhnZMFbaZyB3l1X9y6Eyfga7xq6RcGILju2uglSCGKgSFAnkRJGh1pH9So5fMB9nryHD4i02XM6EgkCfCZIDEwNx99Av3iFy8mUfcxIrmKcEKYjxOY9+WBr8ak4Xhz3EuXVyxaWWBOsHmBziRXYoqNt9yNt4XY5bwd6/3jIjXMihnI1IAESefI+lGOGYG0+Ca4ARftu5JBEsuTQZd41ifI052Y4omHuKjkC3dtqWJY5Q3iBnT4H3EUL4E2bEZV0F0lcuw8ZgAgTAE/DrU5yk77JZGikmaXhSr2lUg5kdrJU6QpzH2RscrIp91Ruy9u1Ytv3onIWlo1hSdiNZjpPKpnYbAu2NuW3zMMousWI2n2tABLEIPdPlQLtQEtXMToCEIZRrOaSY05ZgPQda4dOOcdzob7F3XGixD6soEW0VfEZBmAQTGUtJO0TzFAO3XaJL2Aa/gWKBbgw94EywVxm8B+yxgGOhrO+NdpsRiVCXGAUCMqqB6mKmjjF3E4b92BClVUZQB9IEMrqdiNBv89OyGi45ZCUr4GOy3Y/EY7MbIUIhAdmaInp1MVq+E7M2gBZF4m4qAawJIA1n9b1lnZ/tRi8NauYbDkAXGkkqCysRlME7emkGtX7NcNu4jISdFILOdJjfbmdaXXcrSAop3ZWMVaZHKMIYb0myIaTrR79oF62b4NqDEqT5iOfrVYR/GCd656EeBjtKB3Q1GrjT4GoXZdvpT/Qf7lqRx7Dnu+viG3uNR+y6/TH+g/Narp8DLggX2HfXGaRFxtv6jyOh93nXL728uw6ho9NKjY0/SXQdjdePeGI9KSblpYzh/PKR8IkGs45OmOEMOwa4c8Ac4/wAbnX7qRhiFcE7TzmPiB6/CpuDw9m4YT94djyVQx9FUmrDZ7HXbpH0dwf1LaU/EGD6ii3XYfckCsPf+gu2oIlpa5lkgaCBHMwQBoNd6XwDiTI7BLbMIgd4S2sg/VEzpMCZ++iGN4BdsOEZGIKEzCxuQRIJE+W8UQwvDgFZvEC0SAsdRnyxvDbmmUotYOeTYD7P27lxndLZuKHGjddQUMnoy/oGheOAz5SIIkHXnJ00PIR6VdeB9yjlbuZZRwXIJDSQRpl0MyARG58qgHh+Fv3y7Z7KtoECjLI8IGYCNYB03NS6lTaawdCdrcznZG6XNtGXS07BT1hTO/MaetR+12Jt5GUAZiqDU6k6nQcoAmas/Z7s7bF1ms3swzMe7JSVYrH2s2um4qrdqrF7D99acTnAnQwIMiCRqRIggxvRS+dNELwyvcJCmziQwnwb5QSI8QInbUDUcp66McI4mbIugFh3lpk8MbsI1PTz/ADqCTpHXf5/lUocKumyb+WbQIUkcp2MdJ0nyrtcVnd3I7n2Itw7A8hH3kx95qy9jbK5luQc/fLbU6n2hm0UaltDHnFe4A63MNirTa5lzwInMniU5m0AkGfKRzFJ7DaXs8lQASWHIBSCR5jNpGu3Wo6s7hJcUPGNSRqXZXHKlzGA+G60Ijb6opfID0nNHXLz0rM+12Pa/fuIGAgqCQPaYDxCemefStD4hgHw+EzNCM/eXQANVBy5QxO7AD3TMVTMB3UwGAPOY1+PWuSD2v9iyp3+Snvgbi7oY6gSPUUc7IdksXjXP7uMgTU3WkAHkBGpO+1X/AIPwQuwItHLyIXQ77HY1pHAMGLK+GQDvP4Dedq61quXYjJJcFewPZPDYJGu3glxyVL3Cu0QIVeS6TEnencXxlmQrhlVE6yPu1++pXbbHoLJtkiTEjmATy67Gs7wFuDB36jy+elc2pJ2GKxYzx3HqxCKQcpMkbeevMzQ9bkkTrUrtUAjKSRJ393n50EW/MEVlHBKQT4jdBQCYAgz0PWmuz9qLpnTwH3HVabFyZ15c/wAal9nG+lbLqMh0PvXbyrRdMrD6Ss8Tt/SXf9V5PQFjTS8PL3LdoGWYjXyI1Pwk1KxNs97eHW459GO1WTs1w0ZLuIKmSjIjQfDG5GXXMSYH+aac9p0R4CmFH7sgtWbNxBIBKiSf5mZd+vxFQO0lnGd4i4e1fI1FxsjbyPZJjNz1Gh0pfZLF4l8T3V+SsTnCsCTpllNJkSduXSmeNdt8VYvG3lDhQIzMVMHy8iI+Gu9Qh1VPby/3Eltasc4l2ZZsPCd73kaeFi5K+1mAggN5wN6AdnuzuK7wm9avhR5SJPXXkNdelOXe3OJJPgQ//wBJ28wfPaod/tliRPhtzpzLbe5oH+KrHT11Fxpf2K5wu7CHaLsziM2bDLdYbMVIVJgbeLeZnzB99GrPAycKAbTi5kgAC2GzSJbMGyxMiTBqpDtNiRHhUE67sZnqc2lMPx3EtoSsfGDPmTTdLWaSdYApQuw9wfDX7R+ntgRGVw6EjfMCFOo56dDQPit1jcuox1LZTJJMDb08qkYXG3cwzlcuk5VJO4gAkacteVTO3vDBaa3dRiSyjOdNyBrA2E6a66jpRVxmlLuO2nHBX+P8HNhliSjgFWIjWBmXTmD8xRfgfGEXA4m02TNlGUPJzEnQqDzkx5RNB+I4v94NpVBBCBTmOhbWSOQERT7dnnEMWUprLD7QBIEEbmPnV5JSilqPPJBYk3HgTwbhdy5cVQ2QXQ6ZgQZ8DMVKzOoEa9a0b9lXZjvbi3Hju7EiPtvIIMcgIBjXWOlAuzeC720oa3bYAvlnSPZ0DEHfTlzbWtI/ZUVTDu0iJ2nQASd/OZ9KhLV3yodx2xB37T+IBsKwgqzObccwqXIPwIU/7hWXcKRGu2u9H0Zdc3IgTWn9qrwuYS/d0bvSzDaQqexl8jGb/wAqzRR41jUxMe6lXcrp/TRpPEeJWFE27v0ggKEM68gqzrSV7VYi2Dn1Ow0j1UVUey+GD4qyXhYDPqY1jT47Vae0QtWAHuOnikgZhJ/pHP8AxQz2JtJOircb464v23vNJuMR/SBAEeUkepqwqAVzKd9x51knEMU9y4zudflHIdKsnB+1GS3lZtQOfP3VaWg9qJ78nO0d5mxDZ9oGWOY5VCS8R4ffr0qDxDijXbmfaNBSLV0h9TvvNUUKWQchy1iNGEfU6++i/ZKDcM8kPKea1X+GDMzKea/r50e7IAi6w55Gn/ctc80kx4rAEd5u3z/NcHxlvyFWDBY5UAtqSqtoyzEhJbcaaxrvoD1qulSuIviRo7tz2lulTMQ30bMR7FsgaaE3PAfmT8KElclZ0XSCH7OsYVOdwzKxKLLH6oBMHf63zod2+x5N8G2WRSGBAJ1IY+KecmfSgOExT2VV7bkNmgDcSN9DpzX1pHEsdcu5e8YtEnlAJJmI6gCrx0WtXec8prZRHfE3Dvcc/wDkfzpm5dY7sT7yT864TSWFdRztjqXj1PrXmc9T601XZogsncIxJW/aaM0OIB130HzrQOPYv94w0ZEReZ2IMEzJ5eE7ffWaRAGup/Qqf37ZsoY5RDBZ0mAQcu0yTXNraW5qXkdGlOlTCGDuILIRLR76SwcjXMTtJ0IirPY4WO7i+pYhdMuQEZzG0xIM67jX3GLwbhoKm5mLFdVCITqQB4iWyrpOpB01qZhsTcLG1ZVizmCEEuSQR4i0KmkbxpXFqycnUS8YpZYqxgslu4tstLDu0AI0zFQSRMFjovlJGmtHbTGwowdppNxyhA3ki2HaRqAoF0R1IotwHsw2GCXcQR3ikslpTIBCkZnYiWfLPQCTHMkX2VvLe4niXj/hhVnq3M+pI+FFQrnkRz3W+wb47gO7tgqQqKFB8gpEz5QDWb2EAu548ElRGvtsMoHOIH3Vr3F1my4PQ1QMNai3EbP8p/P76MsA05YIn7jlPOVXf3kRr5a1XcezNcOYydgST7II09daveKw823ykZsonyOsaUGxnZ9gLJb6xKgxrqgMknY5g2vQ+gWB4y7soPGrBFzMRGYCdI1gfr4Gh8VonaTBW7mBt3dO8tkLcMGcrHKCSdxpI91UY4B9YVm8wJFdehqqUck9SGbRGFOptXUwdz7Df7TTxw7/AGG/2mquSESJXCm1b3T94q29l7o755B0QDT/AMZmqrwSwwZywKgLzHmKsXZEzec/aSfQgVx6v1FF9IzieElL9x1ES7Egjzbb1qLcwrG3dVsxWOQj2Qzj2tAJAnXYGpHEMGjO7GPbadBPtVDx1oWrThV0YBWaQMpnp/KJ2O56UkW2y8klErl5YCrzCyfe3i9Yj08q9ibuaTAEwTHWTP3zVl7S8BS3YF5AwYFQ4c7zoSo+t4iNuQPSkYPCW24c4lBcDd40e3l0ImfINHKX99dfWVWvOjj2ZorN/DOoUujKGEqSImiXDeANesvdDqMswp55RJ1nQ9OtG+1d9bmGRgHylgynSPZiTqdSMu33VG7I8WW2txLj93EspHMxLa8yIELpJbelerOWnuSzYVCO6mVQ0YHAH/dv3iQBrC6zA1n4jUf5FCb7lmJbdiSZ5yd6s2D7RAYNka6/ejRdBzgLH8oCiTvLHeqaspJLYTglbsAXcK6jMysF2DZTB9x260Y4Xw0tiLUlUV0U5mWQBohhdy0xHvoktp8Zhsy3LAS0gBRrgVhlU+IiPZHig6TG1L4PxDJew7McxFplzArGjLGUjTQA+eutTlqtp/yVUV2NM4D2Bs91la9iHQ65RcKJy3RIn4z7qs3C0t2HNi1bRFQAsyjQTsJgBm576c/PPMV+0dktk27TCNfEQJExmygkjrFRuMcbxN+1dLN4cjQVEfVJGsmo764G6Um/mDvbrthYtnLa+kuqGXTbxZc2Y/8AiPv61ROwXFzZxhDGe+Gp/mmZ/uoN4VE9dD7zzpeB8F22Y0V1IPTUSPcRWT7sv00o0bbjr/0Fw/yk1SOx18XAFOpU8+sc6tmMacNcj/pn5UC7F8OVTnP2QSf1zoSy0c8WtrLTwjgaMzZxq0ZvPIdPupztHZQ4M3x4lRlvLE6920mPIgEfGpPCcYbhdrYkWyVj7R0n4/5p/jt9bli5Ye2wVrbAgaECORnTlEVrQuTLuP2jldQIs3M9to5MpkCAfskEeQPmKoS4K/3XeLOVDDFSfgD/AJrTMbxZbOGEAu14yFbKVkHKSVgw4I5ieWm1VE9r2tYe9ZW0RndpJbLAaQ0gAEMeQPQmp6Dn2XkdE9qVsg8MvhrIdmhgTmGvsj63Pz26GljjNmYzsfg34gU23BnuYW5ilIixcY92FJKh2BHiGkDUmaffidm7gBaLqtxXDZcksdTs3OASPTzqzjFu1nNfsJufcl4TE2rwZVYnSCIbSesipnZ/B91dIJlShg69U0I9DVN4bxJ8M85BquVkcbqSDt16EzVv7PcZsXbriGUAEqp6eHmNPLlQenKLxwbcmiNN58QQGWBcP1V2DHyqbxXhlm42Vlyu4EspYeJp1YDwkjQ6+tEbWItpnZgwcM3iVlCsMxMST5iQo5HWkWsQsqpGUmTbVVAzSSYliBEyZmuOcpbsHXKKfYDcSwLrYKXFdreYRFsAFyDrKnMCWzaNz5wAKhcKt920WcWiArkYXF5hWH1STzMe8VeruLK3FLZVNolWCSVzMD4wI3GnkI8qZ4pbwq2b19ktXLmUFM6qXBOoYSAYEiDzkUY+Kl9LXJB6JScPwNbtpbdnC3WuAk5+8Cq0eTvH3CpN/s9iLdq2n7tZtEMTnNwtJg6XGBjbaD0qfwfE3ERH0Cg5C53GxOgGogTqeRq2YXEXGQE3LRZwSFIbVRK6ww1JgCetGfiNVOklQ3QSKZwnE40kAXLIyn2TbOnnoRPrRO/wjEXApa9hxzBWy2nvh9fdUjF4B+8a4xFtG1ldFzS0ZdTEhYHw0rtzFZFYtceTaDL4lIDE7EkHQCSTyqctSbeKX8DdOJBxHYTFXGD23wtxonJlyyPMEkA7V3iHBcRcITFLYRUEBbMaMoXUNOgAO3PXWi3B+I3gxCmSxMs42ywIEHQEEmehpzH3WZAzFcriZTSCVMgkyVIgiPhvQevqqlgC0lZm12/pl8IWcrKCM2nUncT+Faf2MsJcweUlSCpHoSI98fOs6xHDScQ4jSZ3nfWJ5nr7jV+7JPYWyLLsEZZbxNEnUHWRyO3pXY5pJFNbRl095nGIuCzcuWm8SqxUHnAMRFIORhKMQdNJPyNGMdglfEXnBDAu0RsesUr+EgqfDryptyo6YeEbim2abwm2buC13a38xQPs3jhcw+jBbqnI6kxlZdDy5a0X4ZxyzZtW1JKqqqsHYadfOnMVwjDYom7Zt2nziLpEhiNeQIk6jxb6ig5JnlbXG00FuyuM7u0VylnDQ0FRvrm8RGms6SfKo3a/tdatL3apcvXnUkJaUyVBM+LYDQ9SY2NBOEWLuExUPPcOCqu8kr9nOZg9OXKpvaXC2O+RGAZbloDMTr4GbYqDzcQI+tU3JxXAz0s88mZNcu4y5nFkqFYIWzSdIOukMVGUHXaBUbtjwq/pdZlZC+UQCDJgZnmRJ0HtGIFEuP4C7h2udxdbK7B8rTvzIlRBP/6E1WuJ8YvXGAusIBDBQIXefiDvqavpbnJOFV6gkltyHrfGMvD8RZw+dnvXynhH/KC66RqCojymq/gMP3UvdtMRbuZX1jqBbB+0TrOsADrqS7P8SezYi21pWZrkMdWUEKGZz9VIiI3Le6rf2b4WLmDZO+ZodiCoUAvLBnJYbRM6zAERSz1Vp3jFgUd1PuD++tcVtFbgFm5YlgbarJEALMyzDXXaCB1oJwPhnd4plW4t0C2fEvmy7ruDptypu7wRnxJti5kbIczAEAldzpGnsk6dBroaV2IwTNffulZwEIJVW3LLG20wd6ppNK2pY8gai80GcTbPeu0bO0bfaNSrhtXF+kV2uHQ3GIbciSEkCAvL3VFxfElFy5IPttt7zTCcVWfZP3VzSjZ9C/DblwGv4ndW5mVsywRlyMAFWIBljIPkdvfXOLM11O7GS2o8L7nOHCnw75VG0D7NCW4wPs0luMfy/fSdMVeCslYNGUKzLmghWQASyiDJOmshRMg60vukDFgryPZlhu0ySZnSfvqD/FOeX7/8Ul+K8sv3/wCKPTHXgl+SbcsqyZH8QEQM5GqzEz7zr5mnsNe7sADzHtiQCdNOsR6UIbievsL8ST8iK9d4qRsifEH863SvA3+JFdixjFpkNtlZSd7gAkroAgggTG7+WgG9cxOLJsmyiwkEL5lmzM7HcnyEDSqz/FXnQKuh9kEcjuCfdXW43dPMf7RR6Qi8FG+A3hsJlG3xNOvhgd1B8jVd/jF77X3CufxS7zc/Cn2Mv0ZFrtYcAaCKkJZHWqQ/Ebp1zt6mkPjHP1m9TWUAdB+ZezZQ71xQtsyj5T1BqhHEHqfU0lmmjsD/AI18svmLxT3AFe+WUGYLCNPdVo7CcIVz+8XHLKJW2hgidJIJ1EbaHrWOJFE8FxUqottmyicpUwVzbxrBE6x51qo5vFeEfSqBtXars5h8RbIZddSCNweoHXyrEMVw9bV7ur/eE5PoXTwNBJiZWTzkHVSCK1Tsjx8YjDtbF3PctaifaK/zA8+U0H7QYUYzKxbIymVIAOo3+BMyN9KzljyPCScHtkVvjvAGKWbYtEu6QsXHZmaYls8bkgwRoI5aC/8AAf2fLhsCltnK3iJdgwIDHUgAjVZ+P4RODXXQ2me2qvZBUHK2uf6w01E6GNg229HbXFyHnF2ckqB3qEm2wkxMeydTqeu9ThNuNSBPnBk/abhLqxW6D0DoYBM7ZuWn1WETzPMz2UwrAThVa2gXKdFIYiPEQdQ2k6/ajWK07ibYVVF8tooIEN4TPVZyk/fVH7J4tf3rEWrY8AJuKJVfbKzHUTIoStKkNGW7kzrGL9Nc/rf+402Eo1jLKd7cOX67c/M0yiKfq1VyPqFPAGrr0dTDp9kUo4NDPhHpQ3jKaK+DXpqyphkH1V9KX3SjkPQVt5uqirAUpwSQACdByPIVZcy+VezDkRQ6gr1G+xXjYaR4W9DXBg7n2W9KsRZeZruf/wCxR3sHUaK+MDc+yfjXhgLn2flR1j766o1rbmHqNgIcMu9B6ivDh9zy9aPwOtJZRyNHewbmCbfCWPNacbgxH1h6GiSQNyPWnu+Tm6+tDcw9RrgDjhfVpPkKWnCJ5/dRBb1sb3F9a7+92/tr61nJmeoxjB4BrTh7d1kddmH6iPI1dOBcaQGMQoMmS9sZTmMkkqDzJJ061T2x1sfWptuJ2v5j7qXL5OfW0I6/1r+TVsJ2lwVrPluPLf8AUNzLPL2pC/AU0e0mHUG73qSQc1pGLqx5FfCNfgKyu5xS1H1/Lb86j/xUck9T+VZps5V+lw82aTwDtBhmyq6FDmJCOIUtmJBLAEdKstnhaXznICiPZKo0bfWUkEViR4g/QR8asXY7tTiLTsmj28pIUzKmRsem+lNGJDxP6dKK3QYD4nifHcGRvbb5modvEkD2T6H8q+iXrxq3TQy/UaVbfX2PnpMe25U+hpC8QfXwn0P5V9EV4Vukg/Ev9PX2Pnj+Iv8AZb0P5U1c4hcPIz7q+jK8a3SQPiX+vr7Hzd+9XfP0P5Unv7nVv9v+K+k69TdNDfE39vr7HzWL93q3p/iuNdu8yx+Br6Ur1bYD4o/t9fY+aC9z+b0Nd8f83oa+lq6K2w3xR/b6+x81ZW6N6Gk92fsn0NfS9eNbph+KP7fX2PmfuT9k+hr2Q9D6GvpiuGtsB8Uf2+vsfNOQ/ZPoa73R6H0NfS1dobA/FH9vr7HzV3R6H0NeNk9D6GvpQ14Vun+TfFJfb/39HzU9g9D6H8qUlvyb0NfSlco9P8m+KP7fX2PnFCdsp9DRXs/rdPhI8B5HqtbzSk3odNCz/U21W319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08" y="0"/>
            <a:ext cx="223999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data:image/jpeg;base64,/9j/4AAQSkZJRgABAQAAAQABAAD/2wCEAAkGBhQSERUUEhQWFRUWFyAYGBcYFxcZGRgeHhkYGhoaGBUaHCYeGBwlGh0aHy8gJCcpLCwsHB4xNTAqNSYrLCkBCQoKDgwOGg8PGiwkHyQvLCwqLCwsKSwsLCwsKSwsLCksLCwsLCksLCwpLCwsKSwpLCwsKSwpLCwsLCwsLCwsLP/AABEIAOQAzAMBIgACEQEDEQH/xAAbAAABBQEBAAAAAAAAAAAAAAAEAgMFBgcBAP/EAEQQAAIBAgQCBwUECQMDBAMAAAECEQADBBIhMUFRBRMiYXGBkQYyobHBI0LR8AcUM1JicnOy4YKS8TRDYyRToqMVwtL/xAAaAQACAwEBAAAAAAAAAAAAAAADBAECBQAG/8QALhEAAgIBBAEDAwMDBQAAAAAAAAECEQMEEiExQSIyURNhgQUjcULB8BSRobHR/9oADAMBAAIRAxEAPwCrYrB5rbgRpBHiBJjyqDA+X/FXK5hodxBkOIB02A4Hxiq70rgsjgiYYSO7XUeRrJxT52s38XPDA0E0pSNjtt4a70j/ABTrrPhTD7HYoYZYBB3Gx/PMV1OyQOGh+m1O3LUjvA9RFM778vUDT1qexeUNrsfA4UQgk/nlHzpq2JABMGY+UetO2wR3dw8QfwqjGouzyrOp7vr/AIpWx11GxpaWxrOmhMd/AV5l1ifzABNVu+A1cAadgkHYj6aU/ibRDNymQRxIA9NaZx15QpXQngJBjnqOEUmzjAwhuOgbXZfzFEabQn9WCltsTfw8yRxOnmYpNk5ljiPU0QqyOevD4Typi7bykFd4B/Gqp+GTKFepCCZ0234d9IJ5b/nSKdLZxm48aaqPJ1WD37XHhA9Pxrw0g8o86fUcDsRTBSOzz2PLWjJuhWcdrscvpqY2Ov8AzTWb0p20ZBHEagfGkMnLlwrrL1aOEajlpv4U0V08op4Dbx28Ippx+fjXWVcBJtzA56fSPWuIu/58PlTqpqJEa00uh1E/8VNgttHRrSxPjXhvFcD8iRUMKjQ4MmB7+aOc5sok95ofpjDB0fKJNtmy+A7Lj5HyonCkFY42xpMGS15jI10I8K6u54aM+3KWPqJrN9r47AxlT3IpZXhTlo693H8aM6VwuVzGxGZfA/gdKDjTb50zGVo1Y8q0d48fqaTdSIPAn0/xS1mI5cvDn40q20ASJGxHdxqxM4KSEN9Pjp9aNy5tZ14/CgmtZf5TGU/MTS1cjUceHCrMFje10wgPvyHwExxqIxfSjsXAMKdNvrReNx+Y5ESSwgk+U6d3Oom7c0jYamO/iaLhh5Zn6/Vu9kGJyxtPfypJPeaeNmGI0MEcxmnkBUpY9ksZcg28Ldg8SoUf/I0eTjHl8GQlNkartbhg8zw127zUnYvK4kHUbjiNPiK9d9iMcvvYZyOMFT9ai7dtrTmYBUkMsye8GONBko5FcR/TaieKVT6DnGVs0GJgj891eYbHh/xRDwRKnMp/AbjhQyLlOplZ9N6Cm/Jtba9UejgTWPH602UB8h6afjTrkg0nLoRzEeRialOis42MK2XhBG/OIAiKfJy6DiJ9Sp0pN3WSBqCPMHu4/wCa9hGB0nUdoeWtXugMFy4sSGgctfWZmmmUmnmUzr+Tqa6RMcDA3qOGE2UuQdU0PKY386Q4ogPAPLfziPlNJxFog+Gnx+NW+4GUfAwrf5rk/maUo4UrfjXMpVl9QkEBTBa6ixwJLECT3b0U4DarJlmieUkbcJUD1oO6unhcU/F6OuXgpCLPZkztoSSRPHdRWdKq47FIPwReLw+e3AHaU5l8zt4cagGt8Of/ADrVsbVgRMgKo1321qG6RwcPoIiPTbTzrsUzT0s+4siMummnfHdMU/v8dBTTJHM7a+Wnwpds6j86zFNjaQ/auArkf3SZGnun94U1iLOVoaI4EbEcIpeSR5kfnup1WBXK3u/27bVVFZ47VkHjHGcgEzrrtEnX4UNbIBk8I04HXjS8QBJI1kyDHCSKtH6P+iVv9I2gyhkWWYEAiEXiP5iKdvbGzy7jvyOy9fom9iwLX63eT7S6xKAjZQZUheBmTO+1aV+oxwpzAiBT73aRaU1uZeU2pUiLxmHEeFYL+kP2V/V8Q91O1auHMQN0J7uRNbxjsYJgedYZ7e4wp0hcFwSpMrOxU2wojwM6d9U0z/ce1hZRuPqKXYxBQyp15cDUtYurcWQO5hyqEuCCY2mnsBjWttpsdGB4itDJj3KydHqnjltk+CUFuCFYnKT73EbTXCCCdOQFEvZA0MQWjw5NNMFiCAx10KtvPD6Ut4PQSVdCQDOYHhw5CAfpTRMPmHMnbY+HKacnKefP8KTEyfX1H0qyfgXyQ8ofN6SGGonUeEg/CmmEheEwRrwEj6U3bfKTroeHiBBjhvS2tqBrJ0EGdATNRRKnuOBATwAMSOJnl6/CmWb1/wA0QiBteOWSeUA/nzptyB7sxtJ5Qs1dMq1yDXNIPnXWNeuD1/MUjQbzPcasuRdujSwgBM/v/wD9/nzobHggyBuCuv8AIu3eInzo6432Y0/7jaeYANNYu32177rd2hQfSsqPYguz1pgzyMxBYgSQxy8JIiDlE0Ffwpe2I94AuJ0kQZE9+4p3B3QptZvdeMx5QpWfPSiLXZDb7GP9hj6bVzuL4GYSaaaKpdSNCNCNPED8imOq3qwdNYDd1EKW17iQD6H51Di3BHMGmIzUjZhJTW5HrSGPj8aUV46fkxXkA4ePof8ANL6uSJ8e7nV3wXfKK9eVc5j3ZOnia1b9EfRxXBtdtIGvXbjAsxgBEMASATvrArMcdYYNmOx14fma2b9HPRj/AP4i0qXOrdwzZ4kjNcJ0GmsaUbK7x9nmnCUMkrRbMN0uyHLeQKdpVgy+fEelJ9pPaVMJbVnBYsDlUbkgTFRuF9jAl/r2xGIcAyLZeVHdEdoGdzUf7V3Bexllfe/V3VmHAhvrApKUtipvjwXhjhOa/wCRWBv4t06y51VrNJ6uC7a7BnmAe4TWee1Vs4i463IBX3SI0PcT31ovT/sPbukXLLXEdVjS4Qp31YTJPnVK9oujRh17b57ralgIGnKqVGEk4sMqmmZZdQgkHSNDNJsgswHPT8+tH9KwWBjUxPfvrTnR/RUsCTtrA5iNCa2N62WZ+PA5ZdqJPE2wDpwMfnyocW8wM7DUd353ol0JJ+I5EUl8GcpYcCZ0290b7ak0knyesmuKBXOWVbjs3PUfhTbrGh2jT1omZOViT2tCBMHX68KbeyV0bUc+XjROHyL1Qzdhj5QI8BXUbZdBOnDf8NR8a69rvkHYj8aUIgcDGYHkwJgDTbu7qlME407QpEAV9e0sHgAfukcyZIr19VU7A6Dv10n5TXC8r2xqWbtcyQD73HXhSLzAAdmIAB5zuT3aRUs5uwZonkK9c1jsjQb8TqTJ8jHlSmX/AB612rJ0DlC+zS7wOUL/ABz5mSflSsYnaX+rH/1LNEtaBaP49I5R/muY21qn85+FsCshOmzMTtkIVlT/AET5EamiUI7QYARaQACdYtAM2vMj40p07E81A8mEGmMQkse62p9N6sp2qLJ0EkSpBAIJAPM6VXsdgypPEx6g7H4RU9YfQZtGZn2iDEAELv301fw+cRsw2PLefKqxbg6Y7p82x/Yrwfnw7hprrSix+n59BTtyzB1BHAjkddPjvTZtwdJ386bUuDWVPlBfROFFy6ivsW257RWq+xZAwtpRsoK+BDGss6LuBSpzZSsmecSY9K0v9HfawNt/3nuMf97AVWUXVmPqpJzaJ+90lbRwjuqy0DMYk7kDwEGqr0303atY4MGBAylwIMycsg/wgzVkOMtWgbbdpyCzAKWPbMco7teAqpY7oTBW7mfqbiwATKPlJGuwOnhEUJpUr58gcCVu7Lpi4AOuwrJfbbGqzKDpDN8o+taWcSty0WQ5lyhgeYYaVnXt90YAqFfeBnx2mhJ/uovDhNGdY9lN4R7oIHlwqW6PAOfbsnQjjJH0qBcT4/k1O4GOrlSDrrG4PeK1MzqJH6f6srsXddhtEnXxmDTCqSGGbgD4mVkGiTO/ypnF25GZdzoe/b40KDo38kLBiCANNc076Hl4V7D4sqddQfPUxxNeKctCDTDkjcT5USxWVrkPFhYm2RxlTqOHpQd65+8oHeBt6b0lbpUnIdxG/OjGYMO/MRzDbAQOW9ckRui+uwUsJj31BJAEz4+Ggrtwkrr7oPpIG/iI1rpUZzl7JJjTaJ5Ui9chQCPMDRuRnyol2AdxY0wgwNia4411IrzDhypB076holyNfVdZH77D0WnMVbm4v8zwP9AryCMve7/20RdH2ifzv8FrFvlmMuyFup9ip5Wx67/CKYxVrV+60KOdPsPBZ+MD4UjFprej/wBtPiKsnbJ8Edi8PLacF3/mkA+utdw+I0bORnLTpp2ckzEado86exaa3DyUR8fpUVjbWZSOYj1FEXNplt1JEl0l0bLEaZhpvM6AgHbTWoS9YKnLGxny8eI0FG2emurD9ZJhS2eZPugBdfCKlMVhkuXMqkOOzBXdSUkx389Yq6Uov7DmHUuPDKZjWyiTMGJ7+70rVv0WdJLcwGQe9auOhHcWLL6g1n2LwBmGGdW2MacBMcDVr9ijgMJgetd7qYliyOts3HYsrsFi1sZWKbi1ODS7A6niW9dM0fDibfa0Lanz29BQmM6DRspclspzQY4c6q3Rf6QbV5CbTdYVJBQwlwa+8FJ7Q7p0r2O9suyIDzxBAE93dSckkqlHkHBO7TJjr1tpdQQAAY5Dcx61Sem8Ut2LhMIg1J58AOZJ4DnTWL9qUtIWxLyzH9mOM6gGJhRziaPHtJgrOFbFK/X4oCLCm01uzbc6A2w4g5Tu5JOnCYqdPppzdvhItPIsf3ZlHS1hhiGthGVg0ZCIYHiCOG9S2AwAsWyjEG7cMwJIVRxJ5TxpeHTIrFIuXWINy4x3ZpYsAdXGh1GnjR1+ylu3LNLv2p3d9xw4D0FaGWVLaV08HGamAFSpAPkfwPGmWMGd+Xj86Lt34GVhIEx3TpIio7FqyxIzLtI+o4Gl4q2ejlOhdxAWld+IPHbakJ2iZ0gbHuG3nTK3xOsqeZn5inh9oCZ7Q1kfUb0VJgHNPoZfCgiRoQPDj8aZF4ro0jwPHWPjFEkmIO/Pn50h9dDwJ1q90BcFLmPY5auyNdCAIIjvme/UVy886rsNI30ngOVCXVgkzv8ACnEvidoPw8qt2CWSnUjlxAZI0/PzppmPARTt/KJ1G+42NNm8eAJrmikpK+zY7S6W/wCo/wApoz/uIP4rn1FC2hpb/nc+OtFWf2qHvuH1rCfDM1dgVy19h/oX+40ziN7s/up8oo6+v2R/pj+80Ljk1u/ypHpUp8/g7wA41f238n0FRGIGjdyj6fSpzFW/2um4H0qHxWH0cdw/tk/SjY/Jz6RFY0dtoGmVf7p/Ch8Jijbuqybq2aOcI2h8iRROPYda2o9yYkcMsChMHh3usTaR7vE5FZguoGpGg0nc1oQVkXQdc9qWtLlW0pOUwTPGGGmxgSKl+hRYxN68bJa3lti4jajI4cEBomROvA1D3ugktrabENnuPqMPaYZlAEA3bknKTE5V251YOiekHz2LYtrZtZWt2ralsudgxzXDqzsxG+sGKhxhHhdjsMeVw3JcFH9oejuru27ssDeBd9ICXCx6xFYCCASrDiFcTUc2Nu/vt6n8a0D2s6M661OchgrXHHZgXhb2eAIDIGQEQZVRWdDj47/CZ5U5icckU2ZOZShLjocwOEN69btkgZ3UFjJygnViOQWSe4Vd7mFdVsPaP7PLatg6PkZb3VkKNAW7VxtfvLQfsd0McrE5gbwyuCMv2M22UhzqOteE5ZQxqW6LtLdxb3gxmVdCSMjgW1DAKYhQ0hY2C8ZqmSSj56D4Ivsi7lgLbIWCAwUNuW6ucx7gWIHfTaXMinrM1y86wBu0ATtsicqN6SsrZs20ZgVzAM66LDOC+UnVmO88IqIbGCXFhFXMSZElbY1ySd2IUDXmaXhHdyOSkosEa94Hz1roxHmDuDTvRq4W5cKsRJuLJOoylVzMhJAJD5pHEHSl4z2dWcqSlzYo2aDwlSdQDuKmWNR7HcetUl0AXV8xwmo68yzpv4/Oin6BxE5eqcnuhh5EUrC+zmJuE9XYuNBhuzABPCTAnumiQiu7Fc+pvpAjYcj748mmktisv8X+Ksifoxx7CTaW2Dr27g5clmkX/wBG+JUavYP+phwncryqJZMd8yQBZ5L2lbfEA8D4aUm7vUxifZPEJrlVwP3GB84MGozEoVbKwykbgiIq6cX7TpSlLlgzDYDTvp22un5502d45U7agDh6USwas2ixcjqO7rT5gNRlle2n8tz5VH2Nep8b3yapW0O1b/luV52ZC7GL1v7Anj1YHxpRwIe+LbEqLmUSNzCFoB4TETS74/8ATj+mv901LdEoBfu3T9xVRR4Ww7nzlV8JroJX34RF0mReK6FtKSDhxrzdpbbjnnyqJvdCYct27d1NDoWZkYkQJVpmJB3FXPE3ey2aTAVDqRrGZzvodYmom87KOyJltAdAMzhUURuIBM8ZFUWTIpemfP8AAWFNcoq/T/RbYe1bOWy5c5WDWLAHdkthJAy7tn34a0DisTiLwFlmyWlIVbdtBaUDbUL3eNS/tDf6/EKBOSwCSe8lTp/pI9ajsTiO22ojTXjoo+uvnTv1Z1UmbOlwQUFKrYBa6PRTJk/dEmZ31B9OFN4/HEKjlSVS8rEJoxUGIUj725FE27JYamABAE678fEUz0jdAtKdFC3FG06DfxroSqQ5mjcGi7dX1toslxrqF1hlUhrTSMpu2ozIVMSV0IkwOOV4/oIvjxahyL5Fw9VbZ2tpcZiwyAbqcy8tBWq4SwhNu8zvZdlbK4cqQom5LAnLqNRmHITUV7PYUwbpvsLl62l26UhO1cFx7dsADsqLazEas/AU5hyKMZSSPKZIbmotkJiujMQ1hUGFxJZmtQxQ20HVgjKxYroqKo17MsxGtPno3Ermym1bVCFDftCezEyrdUgC6avvFTOMwZ6xQ1+6UdWKrmKtmGXSQQZGcecg1G3fZzCwhvXGuMeFy7cYawFkMTBnc7a8arLPFpNoPHHK+/8AYqeMtYVHgXGxFwsIAIJnvuQEQE8g3KaWehXvZxccW7aqCVtFTqZ3Zj9pAGsaidqv2G6Owqvbt2wLiuCR1GQqrIM3aLrlbT+KRyFD9J9Ei/aKsot4lCzI9sqVvIpzZTlgdaq6wRrHEVKy/gjiymYzonPf6k27faGgWEBZUE67KIGaR9a5Y6MxVq3NlxctxPUvNxPABkhT4VYsRCoLz5QjEKC0giLRZhEQE1WT4ChibtwBhbuqo2dhkUidwGgBfnVfrZKVIvtXR6501ZwuCZ7d211pUN1Jw7I6uwAhXLHMFaTJrQvZ7Hq2EwrWBkz2kALdq5rKmNYHaDEmeB0rIfaDFW0ts0m4SDrCkA6hddo5b1qXQdjq8NhFH3bFpv8A6VA8yzv612ZpY9zVOxeSuW2wzEC64DFpBVpL6kw2VOyuUQxk93OoDpLo0/8AurMsNbYEFUzL2gwjNMcdIqad8pyyYDW1GxBliSTrz/ConpKDnAjVoBjc6QAZ7wO6s+De7hB4Joq+M6LaRLZe2iBsoEl1YzpPZGWN9ZqldPkG+mYxKhWaNtYnL3Dvq+4m4pQwBxIjWGAZg3d/k1S/arC6yRro3GTmEnfhsfOtLC6l0TljcSBB1P57qXmNNcvCnYBpuwWNGz4X/s9xun+6fnUtEPa/pv8AGSaicD71gfxXvTX61Kt76d1q5WDkKeTmJH/ph/TX1zVLWTKPBgloPLUINRygVEYn/pV77aD/AOVM4wuOvyQwLA5Tp2jZVUKsNRDBT31VJN03XRK6JTE4ksP5nc+pAGngDTOLIBYyYQ5hvEJGvLQneq90v7Y28O7C+j2yxudXBBGUWQyie66YB00aKAxvt3hWs3Qt1y7WYVcoiertXIHHW6WWjR0GRvcugiyRXA7iEPVXGBhnGbyZjlHoFpH6hl+0faJAjUzA1PjRrmBbA2CKDvEgAmZA2J9RXMW8hgdSGG3EEqwrt12je08v21QLj8JlUHWGtsDzBABketQ/TjgWSPehwWEwIzbTw7PGp3pe8CQv7oJP+qD8BVe6btscNdKqWhFDxsJO5PjRcdblQWTbxOy3XtLVq1cXLcx3YsqSTKuBmuXGGwt2xOWSfd74btWrl2/dxNtzbQwzSisrq1zKoYPpFuyEbT95qWqNcNq6lxmZMAttM2ii5iMtpTbUaKFRXk7nWiOjunMP1di7ZfMkMgtwczEtITLl+7sWkgim8kVih6F2+TzEG5SbZzD27jBr1yM2XKp7Jj7TVlQKBbRgpIJ7Wq1BWVTI+ZftHuGcwM5SwA1I0AAnlpVmwVu7Zw6C8iqyjsBdV00DnMAZUZYHpM1X/a7C27eEVArJeLQpEkM0Bm7bxmUqQ0gwMw40pGLlJ/BoabURhw/J32KxDXTflC1gXhkk5QodirFWjVssDLIGtS1y5F3tKoKXEFrI0wVQZkuQPfYz3GSAd6mLPQJw+F6u2vZhABvqbiMWJmSdSdOVB4HEvjbZLr9raNpzoVZZOcDXcFFB1gSeFEcXP1KP/onkzKU3IielMK737SWoIW31hJAyq7sERzOkwmYTx14VX+kuiMIRLYq25y5i5F1oM/euahWOsTvVuvKEttev5keZEq7MABlH2a/eyjfgPE1F9K2hk60EELbzjKAFuoV7JlQCwgyAdDBBE1H1OUnddfB0Wvkzb2rxjM4WZXKIgk8/pWueyvSK4jA4e4GGZbC2iBwZYGw5ZfKawfGXw7My7EiOGwgaVK9B+12IwaZbLAKboux/EqZT6hvhT+XTLLjULE1mqbZt+Muhm0zGbgiJJkAMBtBJTMw5xUbdxY6xjt2ReB4KmbN1gge7IUEjnWQn23xcg9awgo25+5bNtT/tJHnUaenr5ABuNHVdRuf2c5svhNCjoIquQv8Aqq8Gs372VY6t1bTDkZTAcw51G5NsyBOoOlU7p24HG8gW1AbXWAFMSNYPZ7qrln2jxCsGFxpDrc3+8q5VbyFPfrrvbVS/ZCkAcpOZvVt6M8KiEhm3+AOPh+NE22EChhRR1A12EDYVZ0Xh2bHgdGsd3XfM1Lvuv9N/kKhsEdLJ7rvzNTJOo/pv/wDrWA3ywfkZvH/0q/07fzrrH3/G38hSbn/TL/In9wpwLJYd9v6VTuaIfCMr/SFiM+PdNxbRUHcSuZqivZrD5sVYhZPWZjpIyrrw8Kb6b6Q67FX7oOj3Wjw90fACiPZa2Ti7ABgQxOsSoRmYee1el27YUvgTi7mjTrjLdYKjZgUIEiOB3nYyCfxoK1dlmnTsgEaT2BDfGpHB30+ySdc8lAhHZa2QLhcHXYrtptUdiLLG5ostnZfHVBqPjWHVdeT1eklca+BsW2uXMqwS/wAAIljyH4VOYTBrkuYX7rIyuToWctGae9SsUHZQW7dzWXdZLf7TpTGN6TytcyjU21yjeWHZ8zIFXxuguRPK6j0OexOCQ2LC3mdTcNxnYGCUts2HsrP3Fl7hnmd6sVhreAWyUyhbsWkD6dWQrZMup0IGo8DVY6Cwt5sQLKXf1e/h7Vy4mgYXVdy4QgyCoLSR4aiKnevW9dBuMesS46BTJRWUKTkYQGzAxMTIIpjPdblz9jz041kcWw3H4JHcIGOJuGw9kK90W0AfQwv7xImdT2dNqgMfat3ERlW6D1aWsJcu5Xsjq7jhgQzxmKqJLSTqVBiKsWI6RtCEcZCQIdUfMG292DJB4VWrXQluQMXiigtsUFtUyK4N1ntkO0wpJGhjUkVbT5rh6uwThzbLx0Pae7kZzmYIM7DW3JZWZbZ2K6ZdtqrV/pi1gMXea44yOvVQ4cllRmYMSATlQXDbzHgFpdr9HrPcztltkkEXVvXLbEdmF6lPs9Pd0MdwoX2y6QRbzLdssDdLW2vrmINvMrC08A5DmHLUBdwaMo7Vw+/8oEknKuwb2l6zEvb6vtI6M9o2u31rsCqKCIC21EsSY74qse1D3cHg2tdYHY9gA69UqrlYBuMyJA0B2nepL2MxR6OtW3xjG1buYhxbQznW29u4pLJuoLhTHcTpVd/Sc7BlYHNbvA5WBBWA0tBGhkZT5VMYtySZfdtTRQ408B611CIHx9T9IpFz8+VKJ38Z+dPCLYmdPLWkk70qd6aOtWSKi537h/iiMI8rHL5UNP8Aml4Uw3jVZq0HwT2zCWOtOougpsb08i0szSh2bJgP+zyi6fjUtb94f03+QqJ6P/7Ufu3fnUlh2l1/pv8ASsF9gvJx/wDp1H8C/wB4pnpvGCzYxV2fdshh45IHxinX/Yp/TT+6q3+k7GZcJ1Y0N5ranwVSzfSraeO7LFfwVk/SzKlEADkB+fU1L9Bx+tYbcagyJ4ofwioompr2VtZ8ZhlHE+gymSfKa9DP2uhPH70av0bh7hW0qqAXXMxkjthlhYmCoWVAO2Wh7gKzeXdyXGmmX3SD3xDU5e6SfD2kuEFlvI6WnUarietui0rLwUhtIn3DT/TWA6oC0plQqMh11Ujq335OPQisfJhcYbjd0uZfU2EQdCQu0aeBBj5/CnujbMnr2HZQlUPDMQCxPnMd9A4libqx/L9fkal0vDJ1S/syAoHEHU5uM660tHya87jHjz/0B9MYN3y3bBi7a+0SOI++vgRw8qYHtMcbaW11Z/WQsAIkowVgwJymEAjcjQmKMwmIKuCdxO+2on0IoTC4sYHF9aVHU39GgaIwOYafuk6x+FHxzTVMTz4N64XK6LR0DabD4e0MqXMS8MWYErbU5UB2kxJnUDRq57V2jdUdo9fbXrUGXIGFq4AwKzGhGYHcc9aKwfR1kYeEbrC1ntNcuME6svLZssdlYIA31jnVe6axpzNdtul9+ryBbb5hL5kTq+0yrJIlNCRlIGhosVdUYy99hPRvSmTEg2lbJiCzMCWI7aF7JVNgS51fjKigcL0o1/pNTLG3exCWmWTBVLCzPI9YD8alMf7PNZUZLrIFZSFVFP7PKR+89wiBpK8YihujFFpLZtKWIJvbgh7nV3D9mIB/akLB2BAo0Z/0vnktti7lH4H/AGn6HwjuFsi0XtqVa0Yl0bUrLGc0iQ8yDWFdK3yXZIKojGFM6GI1kyTwk1a+mcU2HJe6S924/eJ7KkgmeyBPAVSL1wkksSSTJJO5pvDb9T68Cmf0+mxo7UrhHfPppSQNPSugbTyNMip4b1z8PWvDh8aXbHZOxmBruOMjyBFciBrh6Vy00fD515Hj5+lc/PxrqJTpkk3v0+m29Bo0gHu1o1TGwBpaTNrTrca90Xva7kun4mj8Lc7aj/xN9KA6JPbsj/xXT8TRWBP2iH/wtWDJci/kfaOpT+mv9wqg/pWxU4m1b4W7WeP4mED4Cr3M2B/TX5isr9uMX1nSOIYHRSLY/wBCqPnNNaCN5HL4QLM6iQBG/d/xRfRpYX7BUSwuIQJidRpPARO9CH6fn60VgcR1d2zcmMjqSeQBAPwmth9CsPcjecLYRsFcDAutu8XyEADNbdbm8nbUEjfupnpvG5wo7TdSHuMSJi01xrXvRwgPH8NRON6UiyLSyTiGQrlJjJlW9dbuEEKeZNWYYJ2cyActpZClczKyAPbeeE5mjiYrI3bVtkaa9E9/3K2+FUW7hb9pmAUxtCkqfBgIoSw+Uwu4HZ9NQDzgx5VM37YHPsQOMm392TzHPnUN0jY0DctCRsRwjlpBBpS06ro3sc93fk9h2z20f+Io/MQZUnl/il3kW4Hs3fvaa8DuD9QaFGIYKykZgdc0RqJPaXn30RillLbjcrJ8tNT4fKp9rtBK5Iz2Y6Uu4G9dsucyNCqG90y+mpmASddNN6uXQHSz4cWsMti2Aq5rzALlzlrpSIgsGyQDlldJmareJwaX0hhqPdb7yHTcfeE71GXek7oV7DnLiAFSzeBjNFzQZjEiOB3pzFl3cIztZpd73r8l6xVxbXW3Osu5cQxcAhmZcinrLa6SjKVkHlUF06BLqOwwuLdtnXsu1tbtzbYZwCf5jT2Kv3v1O4BriYYjUaOVQXn5KAATA+tV32vuNh0e71zm8rXEW4CyAgZbYyoNIaDJJMx3VfGt/Jm+y0Uf2n6c/Wb0gZVWQB/FpmPwqGT3hSip0jfU77nefSkB5PiPp/itaMdqozJT3Oxs7V0muDhNeHL0q3BRiSa8xrsVw1HJAkCvE6eP+DSlXhwpE1JwbYPZXzqQRNOVRmF93wNGvdPwpWa5NvSU0a90XdE2m/hup5/k0/gng2uRsuuvi1R2CxORCoH3iwJ4E7+oozC3GKquQnL7pAGx3B566152c0+gai0GXLwTDZzslrOfBTWIvfLS7almLnvLGdfWtV9t8W1rAXSQylwLKz/EQT8Aayg7d234Vs/p8ax7vkTzvmhLGisBZz3bSQDnuKIO2rDQ91DN9KJ6NnrbUEqetTtCJXtASAdNK0G+BePZsWIwQS4sBVFi4bJRSYFu8LaoVBnVXEET7pNWfo/pNXV7SSLtuHY6DNmZ4G8t2AT3AVBYvS0zj7UkE5dM7ZepRQFj35PcJ40Y1n9Wu2Lt8qzn7S8IQZYVZhgPuENGssJGtYcl9T3fwaUqaoDeyXxGKuW2zdS9uyq7BQFe5eB4EZSCJ5Co/E25BO6sPQRp9aIsY8/qFzEMjp1+JfsKs3GUulhBA3PZ+dP42z2vtLZtteuahhlY6EzAmBrx41XUQ20kuuB/RZvDIDVQG7oPyDfjTpuucsZSvEjbURJ5U+9sFSYA01A2jNB08RPnUdlNppBaNZjaPDjS932bMfUH3AUY5WMrExyIkMOf4UnFhb1sW7wUGZS4uwP7wHzWk4K2twwpPaWCJ8gO6mMDf7IVoMypB1hlmQP5hG3EVeNx5ROxP+UN4fpa5ZZkuW1e6FZASWAZSV1BmCNOU1Qfabpy5ibxL6BWIgGRM7yNCOG1XvE2hftlScsj7O4C0qe+dYiJBrNekOj3sXDbuCDOh4N3g8RWnpNsnfk8/wDqeGUHcVw+wVtTNNEUtu6myK0jDao589q6tcI1pSroZ7jXHNCa4RrXTXqlFTlIIpTHSvNyrjh/BHepLIDUVhD2vKpGaWyLk1NJOomiWcSs67TUphsRZnWR61WykHU799SOD6ORzHWMDw2j4kV52WNB2Rv6S+lUY2bFskqB1zmd2Mqg8hJ86pJaY12EVMe17KMXcRGLC0BbkxqR72g5E1DZa9Fp4bMcUZeV3JiHbQnlV86K9msOtguW6wkoesMDIcuqoe52Ha4kCqb0ZhOtvWrRIAuXFQkmAAT2iTw0k1q+BZbt/DKEK2Sn2dvswVVfs7rCNJInU8RVNS2o+l0E06TZKWwyJafEQUF7J1nJQyz1qmPeU5pA00MU10xgsXdwz4u5lVQReSwdWu5QzA3HEFFjKQm3ZE70TjXR7jWSHL3b3V3EX3WthFGZ2g5WC7OBtpTntDjzYt4hbl1S9yzduWROmQIcq9WQIhcqgS0nXSkoJLpcjU2I6Mwls9F4VbpZiLK3wQSvbLdYoXKRBDNI8BR1/pJs1y1fKlU2Z9C6ZQQ266765htTeIwjJcsJbR0w6p1b5WUMgWwnVwp98h8wIimXOG6t7vVvda6snOqm7dAGgkiAIPEgd1Cy3ue78V/cjGlVgmPw8XBlllOYA81IBAadjr5ioe/oqneNfIaH4VO9GKbt9wWW2iQqWFILIoW32m22BJniSBsNY97SMgZRlzy471kgxyMjalnBxZtabUJ+mXZGLg1JlRlYaggkT36UlsLktkKjZs4cHMDrznvFc60CODbcxpXBjQBqPDQagzIPLXiKlNmjbEvAXv304a/Gh8Zbt3hkvAFe+ZHeDwNOpmJ1BHMldIEmJG28+VCh+8GO7hO4q0d0ZWikkpqmU7p72eawSynrLU6NxHcw4eNQlaPciSDx7tx38DVW6a6CygvaiOKTt3j8K1cGpUvTPs8/rP01w9ePr4ID508dBFNcaeupNONmSlwDH8+tcURS33pLsSACdF2896ugIljXCda6ymkGpOHbdzVe7T41Ilp2FRQNSWegzVjunfaNIw1sZyOVWLBLqNeI4LzHdXq9XmZdodfRkfTP/UXidzdcn/eRQZG/5516vV6jwZGTtkr7JYFL2Ow9u4JRrnaEnWFJg92laQ+MIe++VfsXs5FyjLHWuACB90DSBA89a5XqT1Hgb0/RN+0Lm0pxKGLhvLJgQYdQBtMRpvqAJmnPb1FbAEsqnJctFf4SbyAkeRI8DXq9SOL3p/cJl9o57S4xkF11PaXFgA90lYPdDH4VCe2GOaxhri2tIuuimWlRmcQpB02r1eq+KKbdrz/cJ/TEN9nsXn6Nt3CqK9w9WxVAvZ2Ika65RJ3MmonBElcpMiQ4mNDcti4QNNgxMd2mter1CzdS/ATF2MY+yGytsSOGnGo51ljOsVyvUA9FB/tjN64QpMnwnT0oZToNBvFcr1FR0Tl2QRqfOh85I869Xq4M1wV7pvCqDmAgk6xtQg2bwBr1erZj7UeS1CSyyoGcfMfWm+I8K9XqPEzZ9nAfrSDXq9ViiPUWdh4fjXq9QpdjODt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39933"/>
            <a:ext cx="2739554" cy="258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citelighter-cards.s3.amazonaws.com/p16savfa1l194j1q9d1hg51mgiosm0_431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629299"/>
            <a:ext cx="4139433" cy="32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59" y="7937"/>
            <a:ext cx="2050687" cy="16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://www.age-of-the-sage.org/history/1848/philippoteaux_Lamart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30" y="4322618"/>
            <a:ext cx="5069506" cy="25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www.1st-art-gallery.com/thumbnail/106070/1/Portrait-Of-Emperor-Louis-Napoleon-III,-185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8"/>
          <a:stretch/>
        </p:blipFill>
        <p:spPr bwMode="auto">
          <a:xfrm>
            <a:off x="5293808" y="1371600"/>
            <a:ext cx="38501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youreuropemap.com/europe_map_politic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657"/>
            <a:ext cx="3578677" cy="28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uffystirling.files.wordpress.com/2012/06/feudal-pyramid-of-p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71" y="1757243"/>
            <a:ext cx="6988729" cy="51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3.gstatic.com/images?q=tbn:ANd9GcRPx-7iDlTqhNaMqArEqltnsa0D6VXI8w4J6_3bxWGhz_M6-R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5600"/>
            <a:ext cx="4787477" cy="31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12</cp:revision>
  <dcterms:created xsi:type="dcterms:W3CDTF">2013-12-03T13:57:05Z</dcterms:created>
  <dcterms:modified xsi:type="dcterms:W3CDTF">2013-12-04T15:45:03Z</dcterms:modified>
</cp:coreProperties>
</file>